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62" r:id="rId3"/>
    <p:sldId id="258" r:id="rId4"/>
    <p:sldId id="260" r:id="rId5"/>
    <p:sldId id="266" r:id="rId6"/>
    <p:sldId id="269" r:id="rId7"/>
    <p:sldId id="263" r:id="rId8"/>
    <p:sldId id="267" r:id="rId9"/>
    <p:sldId id="268" r:id="rId10"/>
    <p:sldId id="276" r:id="rId11"/>
    <p:sldId id="270" r:id="rId12"/>
    <p:sldId id="271" r:id="rId13"/>
    <p:sldId id="272" r:id="rId14"/>
    <p:sldId id="274" r:id="rId15"/>
    <p:sldId id="273" r:id="rId16"/>
    <p:sldId id="277" r:id="rId17"/>
    <p:sldId id="278" r:id="rId18"/>
    <p:sldId id="279" r:id="rId19"/>
    <p:sldId id="261" r:id="rId20"/>
  </p:sldIdLst>
  <p:sldSz cx="18288000" cy="10287000"/>
  <p:notesSz cx="10287000" cy="1828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D9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58" autoAdjust="0"/>
  </p:normalViewPr>
  <p:slideViewPr>
    <p:cSldViewPr>
      <p:cViewPr varScale="1">
        <p:scale>
          <a:sx n="50" d="100"/>
          <a:sy n="50" d="100"/>
        </p:scale>
        <p:origin x="216" y="5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4457700" cy="917575"/>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5827713" y="0"/>
            <a:ext cx="4457700" cy="917575"/>
          </a:xfrm>
          <a:prstGeom prst="rect">
            <a:avLst/>
          </a:prstGeom>
        </p:spPr>
        <p:txBody>
          <a:bodyPr vert="horz" lIns="91440" tIns="45720" rIns="91440" bIns="45720" rtlCol="0"/>
          <a:lstStyle>
            <a:lvl1pPr algn="r">
              <a:defRPr sz="1200"/>
            </a:lvl1pPr>
          </a:lstStyle>
          <a:p>
            <a:fld id="{F5D13BA7-4255-46A6-A31A-3D38CA438249}" type="datetimeFigureOut">
              <a:rPr lang="ko-KR" altLang="en-US" smtClean="0"/>
              <a:t>2021-11-16</a:t>
            </a:fld>
            <a:endParaRPr lang="ko-KR" altLang="en-US"/>
          </a:p>
        </p:txBody>
      </p:sp>
      <p:sp>
        <p:nvSpPr>
          <p:cNvPr id="4" name="슬라이드 이미지 개체 틀 3"/>
          <p:cNvSpPr>
            <a:spLocks noGrp="1" noRot="1" noChangeAspect="1"/>
          </p:cNvSpPr>
          <p:nvPr>
            <p:ph type="sldImg" idx="2"/>
          </p:nvPr>
        </p:nvSpPr>
        <p:spPr>
          <a:xfrm>
            <a:off x="-342900" y="2286000"/>
            <a:ext cx="10972800" cy="61722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1028700" y="8801100"/>
            <a:ext cx="8229600" cy="720090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17372013"/>
            <a:ext cx="4457700" cy="9159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5827713" y="17372013"/>
            <a:ext cx="4457700" cy="915987"/>
          </a:xfrm>
          <a:prstGeom prst="rect">
            <a:avLst/>
          </a:prstGeom>
        </p:spPr>
        <p:txBody>
          <a:bodyPr vert="horz" lIns="91440" tIns="45720" rIns="91440" bIns="45720" rtlCol="0" anchor="b"/>
          <a:lstStyle>
            <a:lvl1pPr algn="r">
              <a:defRPr sz="1200"/>
            </a:lvl1pPr>
          </a:lstStyle>
          <a:p>
            <a:fld id="{02A8CB36-A5C1-406A-8F19-2745B7A01F40}" type="slidenum">
              <a:rPr lang="ko-KR" altLang="en-US" smtClean="0"/>
              <a:t>‹#›</a:t>
            </a:fld>
            <a:endParaRPr lang="ko-KR" altLang="en-US"/>
          </a:p>
        </p:txBody>
      </p:sp>
    </p:spTree>
    <p:extLst>
      <p:ext uri="{BB962C8B-B14F-4D97-AF65-F5344CB8AC3E}">
        <p14:creationId xmlns:p14="http://schemas.microsoft.com/office/powerpoint/2010/main" val="562759668"/>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4</a:t>
            </a:fld>
            <a:endParaRPr lang="ko-KR" altLang="en-US"/>
          </a:p>
        </p:txBody>
      </p:sp>
    </p:spTree>
    <p:extLst>
      <p:ext uri="{BB962C8B-B14F-4D97-AF65-F5344CB8AC3E}">
        <p14:creationId xmlns:p14="http://schemas.microsoft.com/office/powerpoint/2010/main" val="4001903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13</a:t>
            </a:fld>
            <a:endParaRPr lang="ko-KR" altLang="en-US"/>
          </a:p>
        </p:txBody>
      </p:sp>
    </p:spTree>
    <p:extLst>
      <p:ext uri="{BB962C8B-B14F-4D97-AF65-F5344CB8AC3E}">
        <p14:creationId xmlns:p14="http://schemas.microsoft.com/office/powerpoint/2010/main" val="1362073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14</a:t>
            </a:fld>
            <a:endParaRPr lang="ko-KR" altLang="en-US"/>
          </a:p>
        </p:txBody>
      </p:sp>
    </p:spTree>
    <p:extLst>
      <p:ext uri="{BB962C8B-B14F-4D97-AF65-F5344CB8AC3E}">
        <p14:creationId xmlns:p14="http://schemas.microsoft.com/office/powerpoint/2010/main" val="1912205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15</a:t>
            </a:fld>
            <a:endParaRPr lang="ko-KR" altLang="en-US"/>
          </a:p>
        </p:txBody>
      </p:sp>
    </p:spTree>
    <p:extLst>
      <p:ext uri="{BB962C8B-B14F-4D97-AF65-F5344CB8AC3E}">
        <p14:creationId xmlns:p14="http://schemas.microsoft.com/office/powerpoint/2010/main" val="782524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16</a:t>
            </a:fld>
            <a:endParaRPr lang="ko-KR" altLang="en-US"/>
          </a:p>
        </p:txBody>
      </p:sp>
    </p:spTree>
    <p:extLst>
      <p:ext uri="{BB962C8B-B14F-4D97-AF65-F5344CB8AC3E}">
        <p14:creationId xmlns:p14="http://schemas.microsoft.com/office/powerpoint/2010/main" val="843816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17</a:t>
            </a:fld>
            <a:endParaRPr lang="ko-KR" altLang="en-US"/>
          </a:p>
        </p:txBody>
      </p:sp>
    </p:spTree>
    <p:extLst>
      <p:ext uri="{BB962C8B-B14F-4D97-AF65-F5344CB8AC3E}">
        <p14:creationId xmlns:p14="http://schemas.microsoft.com/office/powerpoint/2010/main" val="30675654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18</a:t>
            </a:fld>
            <a:endParaRPr lang="ko-KR" altLang="en-US"/>
          </a:p>
        </p:txBody>
      </p:sp>
    </p:spTree>
    <p:extLst>
      <p:ext uri="{BB962C8B-B14F-4D97-AF65-F5344CB8AC3E}">
        <p14:creationId xmlns:p14="http://schemas.microsoft.com/office/powerpoint/2010/main" val="1005166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5</a:t>
            </a:fld>
            <a:endParaRPr lang="ko-KR" altLang="en-US"/>
          </a:p>
        </p:txBody>
      </p:sp>
    </p:spTree>
    <p:extLst>
      <p:ext uri="{BB962C8B-B14F-4D97-AF65-F5344CB8AC3E}">
        <p14:creationId xmlns:p14="http://schemas.microsoft.com/office/powerpoint/2010/main" val="607505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6</a:t>
            </a:fld>
            <a:endParaRPr lang="ko-KR" altLang="en-US"/>
          </a:p>
        </p:txBody>
      </p:sp>
    </p:spTree>
    <p:extLst>
      <p:ext uri="{BB962C8B-B14F-4D97-AF65-F5344CB8AC3E}">
        <p14:creationId xmlns:p14="http://schemas.microsoft.com/office/powerpoint/2010/main" val="2002129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7</a:t>
            </a:fld>
            <a:endParaRPr lang="ko-KR" altLang="en-US"/>
          </a:p>
        </p:txBody>
      </p:sp>
    </p:spTree>
    <p:extLst>
      <p:ext uri="{BB962C8B-B14F-4D97-AF65-F5344CB8AC3E}">
        <p14:creationId xmlns:p14="http://schemas.microsoft.com/office/powerpoint/2010/main" val="295587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8</a:t>
            </a:fld>
            <a:endParaRPr lang="ko-KR" altLang="en-US"/>
          </a:p>
        </p:txBody>
      </p:sp>
    </p:spTree>
    <p:extLst>
      <p:ext uri="{BB962C8B-B14F-4D97-AF65-F5344CB8AC3E}">
        <p14:creationId xmlns:p14="http://schemas.microsoft.com/office/powerpoint/2010/main" val="4248120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9</a:t>
            </a:fld>
            <a:endParaRPr lang="ko-KR" altLang="en-US"/>
          </a:p>
        </p:txBody>
      </p:sp>
    </p:spTree>
    <p:extLst>
      <p:ext uri="{BB962C8B-B14F-4D97-AF65-F5344CB8AC3E}">
        <p14:creationId xmlns:p14="http://schemas.microsoft.com/office/powerpoint/2010/main" val="3850091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10</a:t>
            </a:fld>
            <a:endParaRPr lang="ko-KR" altLang="en-US"/>
          </a:p>
        </p:txBody>
      </p:sp>
    </p:spTree>
    <p:extLst>
      <p:ext uri="{BB962C8B-B14F-4D97-AF65-F5344CB8AC3E}">
        <p14:creationId xmlns:p14="http://schemas.microsoft.com/office/powerpoint/2010/main" val="20330574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11</a:t>
            </a:fld>
            <a:endParaRPr lang="ko-KR" altLang="en-US"/>
          </a:p>
        </p:txBody>
      </p:sp>
    </p:spTree>
    <p:extLst>
      <p:ext uri="{BB962C8B-B14F-4D97-AF65-F5344CB8AC3E}">
        <p14:creationId xmlns:p14="http://schemas.microsoft.com/office/powerpoint/2010/main" val="15310342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02A8CB36-A5C1-406A-8F19-2745B7A01F40}" type="slidenum">
              <a:rPr lang="ko-KR" altLang="en-US" smtClean="0"/>
              <a:t>12</a:t>
            </a:fld>
            <a:endParaRPr lang="ko-KR" altLang="en-US"/>
          </a:p>
        </p:txBody>
      </p:sp>
    </p:spTree>
    <p:extLst>
      <p:ext uri="{BB962C8B-B14F-4D97-AF65-F5344CB8AC3E}">
        <p14:creationId xmlns:p14="http://schemas.microsoft.com/office/powerpoint/2010/main" val="888498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8166F1F-CE9B-4651-A6AA-CD717754106B}"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buChar char="•"/>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76116CE-C4A3-4A05-B2D7-7C2E9A889C0F}"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76116CE-C4A3-4A05-B2D7-7C2E9A889C0F}" type="datetimeFigureOut">
              <a:rPr lang="en-US" smtClean="0"/>
              <a:t>11/16/2021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76116CE-C4A3-4A05-B2D7-7C2E9A889C0F}"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76116CE-C4A3-4A05-B2D7-7C2E9A889C0F}" type="datetimeFigureOut">
              <a:rPr lang="en-US" smtClean="0"/>
              <a:t>11/16/2021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76116CE-C4A3-4A05-B2D7-7C2E9A889C0F}" type="datetimeFigureOut">
              <a:rPr lang="en-US" smtClean="0"/>
              <a:t>11/16/2021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6116CE-C4A3-4A05-B2D7-7C2E9A889C0F}" type="datetimeFigureOut">
              <a:rPr lang="en-US" smtClean="0"/>
              <a:t>11/16/2021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76116CE-C4A3-4A05-B2D7-7C2E9A889C0F}" type="datetimeFigureOut">
              <a:rPr lang="en-US" smtClean="0"/>
              <a:t>11/16/2021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393E5F-521B-4CAD-9D3A-AE923D912DC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166F1F-CE9B-4651-A6AA-CD717754106B}" type="datetimeFigureOut">
              <a:rPr lang="en-US" smtClean="0"/>
              <a:t>11/16/2021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021451-1387-4CA6-816F-3879F97B5CBC}"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s>
</file>

<file path=ppt/slides/_rels/slide1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63.jpeg"/><Relationship Id="rId2" Type="http://schemas.openxmlformats.org/officeDocument/2006/relationships/notesSlide" Target="../notesSlides/notesSlide7.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4.png"/><Relationship Id="rId2" Type="http://schemas.openxmlformats.org/officeDocument/2006/relationships/notesSlide" Target="../notesSlides/notesSlide8.xml"/><Relationship Id="rId16" Type="http://schemas.openxmlformats.org/officeDocument/2006/relationships/image" Target="../media/image64.jpe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2.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2" Type="http://schemas.openxmlformats.org/officeDocument/2006/relationships/notesSlide" Target="../notesSlides/notesSlide9.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2" Type="http://schemas.openxmlformats.org/officeDocument/2006/relationships/notesSlide" Target="../notesSlides/notesSlide10.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2" Type="http://schemas.openxmlformats.org/officeDocument/2006/relationships/notesSlide" Target="../notesSlides/notesSlide11.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2" Type="http://schemas.openxmlformats.org/officeDocument/2006/relationships/notesSlide" Target="../notesSlides/notesSlide12.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2" Type="http://schemas.openxmlformats.org/officeDocument/2006/relationships/notesSlide" Target="../notesSlides/notesSlide13.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2" Type="http://schemas.openxmlformats.org/officeDocument/2006/relationships/notesSlide" Target="../notesSlides/notesSlide14.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2" Type="http://schemas.openxmlformats.org/officeDocument/2006/relationships/notesSlide" Target="../notesSlides/notesSlide15.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1.png"/><Relationship Id="rId18" Type="http://schemas.openxmlformats.org/officeDocument/2006/relationships/image" Target="../media/image76.png"/><Relationship Id="rId26" Type="http://schemas.openxmlformats.org/officeDocument/2006/relationships/image" Target="../media/image84.png"/><Relationship Id="rId3" Type="http://schemas.openxmlformats.org/officeDocument/2006/relationships/image" Target="../media/image2.png"/><Relationship Id="rId21" Type="http://schemas.openxmlformats.org/officeDocument/2006/relationships/image" Target="../media/image79.png"/><Relationship Id="rId7" Type="http://schemas.openxmlformats.org/officeDocument/2006/relationships/image" Target="../media/image68.png"/><Relationship Id="rId12" Type="http://schemas.openxmlformats.org/officeDocument/2006/relationships/image" Target="../media/image5.png"/><Relationship Id="rId17" Type="http://schemas.openxmlformats.org/officeDocument/2006/relationships/image" Target="../media/image75.png"/><Relationship Id="rId25" Type="http://schemas.openxmlformats.org/officeDocument/2006/relationships/image" Target="../media/image83.png"/><Relationship Id="rId2" Type="http://schemas.openxmlformats.org/officeDocument/2006/relationships/image" Target="../media/image1.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67.png"/><Relationship Id="rId11" Type="http://schemas.openxmlformats.org/officeDocument/2006/relationships/image" Target="../media/image4.png"/><Relationship Id="rId24" Type="http://schemas.openxmlformats.org/officeDocument/2006/relationships/image" Target="../media/image82.png"/><Relationship Id="rId5" Type="http://schemas.openxmlformats.org/officeDocument/2006/relationships/image" Target="../media/image66.png"/><Relationship Id="rId15" Type="http://schemas.openxmlformats.org/officeDocument/2006/relationships/image" Target="../media/image73.png"/><Relationship Id="rId23" Type="http://schemas.openxmlformats.org/officeDocument/2006/relationships/image" Target="../media/image81.png"/><Relationship Id="rId28" Type="http://schemas.openxmlformats.org/officeDocument/2006/relationships/image" Target="../media/image47.png"/><Relationship Id="rId10" Type="http://schemas.openxmlformats.org/officeDocument/2006/relationships/image" Target="../media/image3.png"/><Relationship Id="rId19" Type="http://schemas.openxmlformats.org/officeDocument/2006/relationships/image" Target="../media/image77.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2.png"/><Relationship Id="rId22" Type="http://schemas.openxmlformats.org/officeDocument/2006/relationships/image" Target="../media/image80.png"/><Relationship Id="rId27" Type="http://schemas.openxmlformats.org/officeDocument/2006/relationships/image" Target="../media/image85.png"/></Relationships>
</file>

<file path=ppt/slides/_rels/slide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32.png"/><Relationship Id="rId18" Type="http://schemas.openxmlformats.org/officeDocument/2006/relationships/image" Target="../media/image37.png"/><Relationship Id="rId26" Type="http://schemas.openxmlformats.org/officeDocument/2006/relationships/image" Target="../media/image44.png"/><Relationship Id="rId3" Type="http://schemas.openxmlformats.org/officeDocument/2006/relationships/image" Target="../media/image2.png"/><Relationship Id="rId21" Type="http://schemas.openxmlformats.org/officeDocument/2006/relationships/image" Target="../media/image40.png"/><Relationship Id="rId7" Type="http://schemas.openxmlformats.org/officeDocument/2006/relationships/image" Target="../media/image3.png"/><Relationship Id="rId12" Type="http://schemas.openxmlformats.org/officeDocument/2006/relationships/image" Target="../media/image31.png"/><Relationship Id="rId17" Type="http://schemas.openxmlformats.org/officeDocument/2006/relationships/image" Target="../media/image36.png"/><Relationship Id="rId25" Type="http://schemas.openxmlformats.org/officeDocument/2006/relationships/image" Target="../media/image43.png"/><Relationship Id="rId2" Type="http://schemas.openxmlformats.org/officeDocument/2006/relationships/image" Target="../media/image1.png"/><Relationship Id="rId16" Type="http://schemas.openxmlformats.org/officeDocument/2006/relationships/image" Target="../media/image35.png"/><Relationship Id="rId20" Type="http://schemas.openxmlformats.org/officeDocument/2006/relationships/image" Target="../media/image39.png"/><Relationship Id="rId29"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0.png"/><Relationship Id="rId24" Type="http://schemas.openxmlformats.org/officeDocument/2006/relationships/image" Target="../media/image13.png"/><Relationship Id="rId32" Type="http://schemas.openxmlformats.org/officeDocument/2006/relationships/image" Target="../media/image49.png"/><Relationship Id="rId5" Type="http://schemas.openxmlformats.org/officeDocument/2006/relationships/image" Target="../media/image27.png"/><Relationship Id="rId15" Type="http://schemas.openxmlformats.org/officeDocument/2006/relationships/image" Target="../media/image34.png"/><Relationship Id="rId23" Type="http://schemas.openxmlformats.org/officeDocument/2006/relationships/image" Target="../media/image42.png"/><Relationship Id="rId28" Type="http://schemas.openxmlformats.org/officeDocument/2006/relationships/image" Target="../media/image46.png"/><Relationship Id="rId10" Type="http://schemas.openxmlformats.org/officeDocument/2006/relationships/image" Target="../media/image29.png"/><Relationship Id="rId19" Type="http://schemas.openxmlformats.org/officeDocument/2006/relationships/image" Target="../media/image38.png"/><Relationship Id="rId31" Type="http://schemas.openxmlformats.org/officeDocument/2006/relationships/image" Target="../media/image48.png"/><Relationship Id="rId4" Type="http://schemas.openxmlformats.org/officeDocument/2006/relationships/image" Target="../media/image26.png"/><Relationship Id="rId9" Type="http://schemas.openxmlformats.org/officeDocument/2006/relationships/image" Target="../media/image5.png"/><Relationship Id="rId14" Type="http://schemas.openxmlformats.org/officeDocument/2006/relationships/image" Target="../media/image33.png"/><Relationship Id="rId22" Type="http://schemas.openxmlformats.org/officeDocument/2006/relationships/image" Target="../media/image41.png"/><Relationship Id="rId27" Type="http://schemas.openxmlformats.org/officeDocument/2006/relationships/image" Target="../media/image45.png"/><Relationship Id="rId30" Type="http://schemas.openxmlformats.org/officeDocument/2006/relationships/image" Target="../media/image18.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4.png"/><Relationship Id="rId2" Type="http://schemas.openxmlformats.org/officeDocument/2006/relationships/notesSlide" Target="../notesSlides/notesSlide1.xml"/><Relationship Id="rId16"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53.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2.png"/></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6.gif"/><Relationship Id="rId2" Type="http://schemas.openxmlformats.org/officeDocument/2006/relationships/notesSlide" Target="../notesSlides/notesSlide2.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7.png"/><Relationship Id="rId2" Type="http://schemas.openxmlformats.org/officeDocument/2006/relationships/notesSlide" Target="../notesSlides/notesSlide3.xml"/><Relationship Id="rId16"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7.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8.png"/><Relationship Id="rId2" Type="http://schemas.openxmlformats.org/officeDocument/2006/relationships/notesSlide" Target="../notesSlides/notesSlide4.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18" Type="http://schemas.openxmlformats.org/officeDocument/2006/relationships/image" Target="../media/image60.jpe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59.jpeg"/><Relationship Id="rId2" Type="http://schemas.openxmlformats.org/officeDocument/2006/relationships/notesSlide" Target="../notesSlides/notesSlide5.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51.png"/><Relationship Id="rId18" Type="http://schemas.openxmlformats.org/officeDocument/2006/relationships/image" Target="../media/image62.jpeg"/><Relationship Id="rId3" Type="http://schemas.openxmlformats.org/officeDocument/2006/relationships/image" Target="../media/image1.png"/><Relationship Id="rId7" Type="http://schemas.openxmlformats.org/officeDocument/2006/relationships/image" Target="../media/image4.png"/><Relationship Id="rId12" Type="http://schemas.openxmlformats.org/officeDocument/2006/relationships/image" Target="../media/image13.png"/><Relationship Id="rId17" Type="http://schemas.openxmlformats.org/officeDocument/2006/relationships/image" Target="../media/image61.jpeg"/><Relationship Id="rId2" Type="http://schemas.openxmlformats.org/officeDocument/2006/relationships/notesSlide" Target="../notesSlides/notesSlide6.xml"/><Relationship Id="rId16" Type="http://schemas.openxmlformats.org/officeDocument/2006/relationships/image" Target="../media/image55.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2.png"/><Relationship Id="rId5" Type="http://schemas.openxmlformats.org/officeDocument/2006/relationships/image" Target="../media/image50.png"/><Relationship Id="rId15" Type="http://schemas.openxmlformats.org/officeDocument/2006/relationships/image" Target="../media/image18.pn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E0D9C3"/>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3" cstate="print"/>
            <a:stretch>
              <a:fillRect/>
            </a:stretch>
          </p:blipFill>
          <p:spPr>
            <a:xfrm>
              <a:off x="692943" y="739836"/>
              <a:ext cx="16899829" cy="8806043"/>
            </a:xfrm>
            <a:prstGeom prst="rect">
              <a:avLst/>
            </a:prstGeom>
          </p:spPr>
        </p:pic>
      </p:grpSp>
      <p:grpSp>
        <p:nvGrpSpPr>
          <p:cNvPr id="1003" name="그룹 1003"/>
          <p:cNvGrpSpPr/>
          <p:nvPr/>
        </p:nvGrpSpPr>
        <p:grpSpPr>
          <a:xfrm>
            <a:off x="1116402" y="1125636"/>
            <a:ext cx="379778" cy="379778"/>
            <a:chOff x="1116402" y="1125636"/>
            <a:chExt cx="379778" cy="379778"/>
          </a:xfrm>
        </p:grpSpPr>
        <p:grpSp>
          <p:nvGrpSpPr>
            <p:cNvPr id="1004" name="그룹 1004"/>
            <p:cNvGrpSpPr/>
            <p:nvPr/>
          </p:nvGrpSpPr>
          <p:grpSpPr>
            <a:xfrm>
              <a:off x="1116402" y="1125636"/>
              <a:ext cx="379778" cy="379778"/>
              <a:chOff x="1116402" y="1125636"/>
              <a:chExt cx="379778" cy="379778"/>
            </a:xfrm>
          </p:grpSpPr>
          <p:grpSp>
            <p:nvGrpSpPr>
              <p:cNvPr id="1005" name="그룹 1005"/>
              <p:cNvGrpSpPr/>
              <p:nvPr/>
            </p:nvGrpSpPr>
            <p:grpSpPr>
              <a:xfrm>
                <a:off x="1116402" y="1125636"/>
                <a:ext cx="379778" cy="379778"/>
                <a:chOff x="1116402" y="1125636"/>
                <a:chExt cx="379778" cy="379778"/>
              </a:xfrm>
            </p:grpSpPr>
            <p:pic>
              <p:nvPicPr>
                <p:cNvPr id="11" name="Object 10"/>
                <p:cNvPicPr>
                  <a:picLocks noChangeAspect="1"/>
                </p:cNvPicPr>
                <p:nvPr/>
              </p:nvPicPr>
              <p:blipFill>
                <a:blip r:embed="rId4" cstate="print"/>
                <a:stretch>
                  <a:fillRect/>
                </a:stretch>
              </p:blipFill>
              <p:spPr>
                <a:xfrm>
                  <a:off x="1116402" y="1125636"/>
                  <a:ext cx="379778" cy="379778"/>
                </a:xfrm>
                <a:prstGeom prst="rect">
                  <a:avLst/>
                </a:prstGeom>
              </p:spPr>
            </p:pic>
          </p:grpSp>
          <p:grpSp>
            <p:nvGrpSpPr>
              <p:cNvPr id="1006" name="그룹 1006"/>
              <p:cNvGrpSpPr/>
              <p:nvPr/>
            </p:nvGrpSpPr>
            <p:grpSpPr>
              <a:xfrm>
                <a:off x="1182417" y="1191651"/>
                <a:ext cx="247749" cy="247749"/>
                <a:chOff x="1182417" y="1191651"/>
                <a:chExt cx="247749" cy="247749"/>
              </a:xfrm>
            </p:grpSpPr>
            <p:pic>
              <p:nvPicPr>
                <p:cNvPr id="14" name="Object 13"/>
                <p:cNvPicPr>
                  <a:picLocks noChangeAspect="1"/>
                </p:cNvPicPr>
                <p:nvPr/>
              </p:nvPicPr>
              <p:blipFill>
                <a:blip r:embed="rId5" cstate="print"/>
                <a:stretch>
                  <a:fillRect/>
                </a:stretch>
              </p:blipFill>
              <p:spPr>
                <a:xfrm>
                  <a:off x="1182417" y="1191651"/>
                  <a:ext cx="247749" cy="247749"/>
                </a:xfrm>
                <a:prstGeom prst="rect">
                  <a:avLst/>
                </a:prstGeom>
              </p:spPr>
            </p:pic>
          </p:grpSp>
        </p:grpSp>
        <p:grpSp>
          <p:nvGrpSpPr>
            <p:cNvPr id="1007" name="그룹 1007"/>
            <p:cNvGrpSpPr/>
            <p:nvPr/>
          </p:nvGrpSpPr>
          <p:grpSpPr>
            <a:xfrm>
              <a:off x="1231159" y="1275551"/>
              <a:ext cx="154896" cy="86924"/>
              <a:chOff x="1231159" y="1275551"/>
              <a:chExt cx="154896" cy="86924"/>
            </a:xfrm>
          </p:grpSpPr>
          <p:pic>
            <p:nvPicPr>
              <p:cNvPr id="18" name="Object 17"/>
              <p:cNvPicPr>
                <a:picLocks noChangeAspect="1"/>
              </p:cNvPicPr>
              <p:nvPr/>
            </p:nvPicPr>
            <p:blipFill>
              <a:blip r:embed="rId6" cstate="print"/>
              <a:stretch>
                <a:fillRect/>
              </a:stretch>
            </p:blipFill>
            <p:spPr>
              <a:xfrm>
                <a:off x="1231159" y="1275551"/>
                <a:ext cx="154896" cy="86924"/>
              </a:xfrm>
              <a:prstGeom prst="rect">
                <a:avLst/>
              </a:prstGeom>
            </p:spPr>
          </p:pic>
        </p:grpSp>
      </p:grpSp>
      <p:grpSp>
        <p:nvGrpSpPr>
          <p:cNvPr id="1008" name="그룹 1008"/>
          <p:cNvGrpSpPr/>
          <p:nvPr/>
        </p:nvGrpSpPr>
        <p:grpSpPr>
          <a:xfrm>
            <a:off x="16718635" y="1125636"/>
            <a:ext cx="379778" cy="379778"/>
            <a:chOff x="16718635" y="1125636"/>
            <a:chExt cx="379778" cy="379778"/>
          </a:xfrm>
        </p:grpSpPr>
        <p:grpSp>
          <p:nvGrpSpPr>
            <p:cNvPr id="1009" name="그룹 1009"/>
            <p:cNvGrpSpPr/>
            <p:nvPr/>
          </p:nvGrpSpPr>
          <p:grpSpPr>
            <a:xfrm>
              <a:off x="16718635" y="1125636"/>
              <a:ext cx="379778" cy="379778"/>
              <a:chOff x="16718635" y="1125636"/>
              <a:chExt cx="379778" cy="379778"/>
            </a:xfrm>
          </p:grpSpPr>
          <p:grpSp>
            <p:nvGrpSpPr>
              <p:cNvPr id="1010" name="그룹 1010"/>
              <p:cNvGrpSpPr/>
              <p:nvPr/>
            </p:nvGrpSpPr>
            <p:grpSpPr>
              <a:xfrm>
                <a:off x="16718635" y="1125636"/>
                <a:ext cx="379778" cy="379778"/>
                <a:chOff x="16718635" y="1125636"/>
                <a:chExt cx="379778" cy="379778"/>
              </a:xfrm>
            </p:grpSpPr>
            <p:pic>
              <p:nvPicPr>
                <p:cNvPr id="24" name="Object 23"/>
                <p:cNvPicPr>
                  <a:picLocks noChangeAspect="1"/>
                </p:cNvPicPr>
                <p:nvPr/>
              </p:nvPicPr>
              <p:blipFill>
                <a:blip r:embed="rId4" cstate="print"/>
                <a:stretch>
                  <a:fillRect/>
                </a:stretch>
              </p:blipFill>
              <p:spPr>
                <a:xfrm>
                  <a:off x="16718635" y="1125636"/>
                  <a:ext cx="379778" cy="379778"/>
                </a:xfrm>
                <a:prstGeom prst="rect">
                  <a:avLst/>
                </a:prstGeom>
              </p:spPr>
            </p:pic>
          </p:grpSp>
          <p:grpSp>
            <p:nvGrpSpPr>
              <p:cNvPr id="1011" name="그룹 1011"/>
              <p:cNvGrpSpPr/>
              <p:nvPr/>
            </p:nvGrpSpPr>
            <p:grpSpPr>
              <a:xfrm>
                <a:off x="16784649" y="1191651"/>
                <a:ext cx="247749" cy="247749"/>
                <a:chOff x="16784649" y="1191651"/>
                <a:chExt cx="247749" cy="247749"/>
              </a:xfrm>
            </p:grpSpPr>
            <p:pic>
              <p:nvPicPr>
                <p:cNvPr id="27" name="Object 26"/>
                <p:cNvPicPr>
                  <a:picLocks noChangeAspect="1"/>
                </p:cNvPicPr>
                <p:nvPr/>
              </p:nvPicPr>
              <p:blipFill>
                <a:blip r:embed="rId5" cstate="print"/>
                <a:stretch>
                  <a:fillRect/>
                </a:stretch>
              </p:blipFill>
              <p:spPr>
                <a:xfrm>
                  <a:off x="16784649" y="1191651"/>
                  <a:ext cx="247749" cy="247749"/>
                </a:xfrm>
                <a:prstGeom prst="rect">
                  <a:avLst/>
                </a:prstGeom>
              </p:spPr>
            </p:pic>
          </p:grpSp>
        </p:grpSp>
        <p:grpSp>
          <p:nvGrpSpPr>
            <p:cNvPr id="1012" name="그룹 1012"/>
            <p:cNvGrpSpPr/>
            <p:nvPr/>
          </p:nvGrpSpPr>
          <p:grpSpPr>
            <a:xfrm>
              <a:off x="16833391" y="1275551"/>
              <a:ext cx="154896" cy="86924"/>
              <a:chOff x="16833391" y="1275551"/>
              <a:chExt cx="154896" cy="86924"/>
            </a:xfrm>
          </p:grpSpPr>
          <p:pic>
            <p:nvPicPr>
              <p:cNvPr id="31" name="Object 30"/>
              <p:cNvPicPr>
                <a:picLocks noChangeAspect="1"/>
              </p:cNvPicPr>
              <p:nvPr/>
            </p:nvPicPr>
            <p:blipFill>
              <a:blip r:embed="rId6" cstate="print"/>
              <a:stretch>
                <a:fillRect/>
              </a:stretch>
            </p:blipFill>
            <p:spPr>
              <a:xfrm>
                <a:off x="16833391" y="1275551"/>
                <a:ext cx="154896" cy="86924"/>
              </a:xfrm>
              <a:prstGeom prst="rect">
                <a:avLst/>
              </a:prstGeom>
            </p:spPr>
          </p:pic>
        </p:grpSp>
      </p:grpSp>
      <p:grpSp>
        <p:nvGrpSpPr>
          <p:cNvPr id="1013" name="그룹 1013"/>
          <p:cNvGrpSpPr/>
          <p:nvPr/>
        </p:nvGrpSpPr>
        <p:grpSpPr>
          <a:xfrm>
            <a:off x="16766254" y="8788811"/>
            <a:ext cx="379778" cy="379778"/>
            <a:chOff x="16766254" y="8788811"/>
            <a:chExt cx="379778" cy="379778"/>
          </a:xfrm>
        </p:grpSpPr>
        <p:grpSp>
          <p:nvGrpSpPr>
            <p:cNvPr id="1014" name="그룹 1014"/>
            <p:cNvGrpSpPr/>
            <p:nvPr/>
          </p:nvGrpSpPr>
          <p:grpSpPr>
            <a:xfrm>
              <a:off x="16766254" y="8788811"/>
              <a:ext cx="379778" cy="379778"/>
              <a:chOff x="16766254" y="8788811"/>
              <a:chExt cx="379778" cy="379778"/>
            </a:xfrm>
          </p:grpSpPr>
          <p:grpSp>
            <p:nvGrpSpPr>
              <p:cNvPr id="1015" name="그룹 1015"/>
              <p:cNvGrpSpPr/>
              <p:nvPr/>
            </p:nvGrpSpPr>
            <p:grpSpPr>
              <a:xfrm>
                <a:off x="16766254" y="8788811"/>
                <a:ext cx="379778" cy="379778"/>
                <a:chOff x="16766254" y="8788811"/>
                <a:chExt cx="379778" cy="379778"/>
              </a:xfrm>
            </p:grpSpPr>
            <p:pic>
              <p:nvPicPr>
                <p:cNvPr id="37" name="Object 36"/>
                <p:cNvPicPr>
                  <a:picLocks noChangeAspect="1"/>
                </p:cNvPicPr>
                <p:nvPr/>
              </p:nvPicPr>
              <p:blipFill>
                <a:blip r:embed="rId4" cstate="print"/>
                <a:stretch>
                  <a:fillRect/>
                </a:stretch>
              </p:blipFill>
              <p:spPr>
                <a:xfrm>
                  <a:off x="16766254" y="8788811"/>
                  <a:ext cx="379778" cy="379778"/>
                </a:xfrm>
                <a:prstGeom prst="rect">
                  <a:avLst/>
                </a:prstGeom>
              </p:spPr>
            </p:pic>
          </p:grpSp>
          <p:grpSp>
            <p:nvGrpSpPr>
              <p:cNvPr id="1016" name="그룹 1016"/>
              <p:cNvGrpSpPr/>
              <p:nvPr/>
            </p:nvGrpSpPr>
            <p:grpSpPr>
              <a:xfrm>
                <a:off x="16832268" y="8854825"/>
                <a:ext cx="247749" cy="247749"/>
                <a:chOff x="16832268" y="8854825"/>
                <a:chExt cx="247749" cy="247749"/>
              </a:xfrm>
            </p:grpSpPr>
            <p:pic>
              <p:nvPicPr>
                <p:cNvPr id="40" name="Object 39"/>
                <p:cNvPicPr>
                  <a:picLocks noChangeAspect="1"/>
                </p:cNvPicPr>
                <p:nvPr/>
              </p:nvPicPr>
              <p:blipFill>
                <a:blip r:embed="rId5" cstate="print"/>
                <a:stretch>
                  <a:fillRect/>
                </a:stretch>
              </p:blipFill>
              <p:spPr>
                <a:xfrm>
                  <a:off x="16832268" y="8854825"/>
                  <a:ext cx="247749" cy="247749"/>
                </a:xfrm>
                <a:prstGeom prst="rect">
                  <a:avLst/>
                </a:prstGeom>
              </p:spPr>
            </p:pic>
          </p:grpSp>
        </p:grpSp>
        <p:grpSp>
          <p:nvGrpSpPr>
            <p:cNvPr id="1017" name="그룹 1017"/>
            <p:cNvGrpSpPr/>
            <p:nvPr/>
          </p:nvGrpSpPr>
          <p:grpSpPr>
            <a:xfrm>
              <a:off x="16878695" y="8938725"/>
              <a:ext cx="154896" cy="86924"/>
              <a:chOff x="16878695" y="8938725"/>
              <a:chExt cx="154896" cy="86924"/>
            </a:xfrm>
          </p:grpSpPr>
          <p:pic>
            <p:nvPicPr>
              <p:cNvPr id="44" name="Object 43"/>
              <p:cNvPicPr>
                <a:picLocks noChangeAspect="1"/>
              </p:cNvPicPr>
              <p:nvPr/>
            </p:nvPicPr>
            <p:blipFill>
              <a:blip r:embed="rId6" cstate="print"/>
              <a:stretch>
                <a:fillRect/>
              </a:stretch>
            </p:blipFill>
            <p:spPr>
              <a:xfrm>
                <a:off x="16878695" y="8938725"/>
                <a:ext cx="154896" cy="86924"/>
              </a:xfrm>
              <a:prstGeom prst="rect">
                <a:avLst/>
              </a:prstGeom>
            </p:spPr>
          </p:pic>
        </p:grpSp>
      </p:grpSp>
      <p:grpSp>
        <p:nvGrpSpPr>
          <p:cNvPr id="1018" name="그룹 1018"/>
          <p:cNvGrpSpPr/>
          <p:nvPr/>
        </p:nvGrpSpPr>
        <p:grpSpPr>
          <a:xfrm>
            <a:off x="13293100" y="4759318"/>
            <a:ext cx="4952381" cy="5538911"/>
            <a:chOff x="12849914" y="4427352"/>
            <a:chExt cx="4952381" cy="6840760"/>
          </a:xfrm>
        </p:grpSpPr>
        <p:pic>
          <p:nvPicPr>
            <p:cNvPr id="48" name="Object 47"/>
            <p:cNvPicPr>
              <a:picLocks noChangeAspect="1"/>
            </p:cNvPicPr>
            <p:nvPr/>
          </p:nvPicPr>
          <p:blipFill>
            <a:blip r:embed="rId7" cstate="print"/>
            <a:stretch>
              <a:fillRect/>
            </a:stretch>
          </p:blipFill>
          <p:spPr>
            <a:xfrm>
              <a:off x="12849914" y="4427352"/>
              <a:ext cx="4952381" cy="6840760"/>
            </a:xfrm>
            <a:prstGeom prst="rect">
              <a:avLst/>
            </a:prstGeom>
          </p:spPr>
        </p:pic>
      </p:grpSp>
      <p:grpSp>
        <p:nvGrpSpPr>
          <p:cNvPr id="1019" name="그룹 1019"/>
          <p:cNvGrpSpPr/>
          <p:nvPr/>
        </p:nvGrpSpPr>
        <p:grpSpPr>
          <a:xfrm>
            <a:off x="4761905" y="7619048"/>
            <a:ext cx="8761905" cy="1142319"/>
            <a:chOff x="4761905" y="7619048"/>
            <a:chExt cx="8761905" cy="1142319"/>
          </a:xfrm>
        </p:grpSpPr>
        <p:pic>
          <p:nvPicPr>
            <p:cNvPr id="51" name="Object 50"/>
            <p:cNvPicPr>
              <a:picLocks noChangeAspect="1"/>
            </p:cNvPicPr>
            <p:nvPr/>
          </p:nvPicPr>
          <p:blipFill>
            <a:blip r:embed="rId8" cstate="print"/>
            <a:stretch>
              <a:fillRect/>
            </a:stretch>
          </p:blipFill>
          <p:spPr>
            <a:xfrm>
              <a:off x="380952" y="7135759"/>
              <a:ext cx="17523810" cy="2284639"/>
            </a:xfrm>
            <a:prstGeom prst="rect">
              <a:avLst/>
            </a:prstGeom>
          </p:spPr>
        </p:pic>
        <p:pic>
          <p:nvPicPr>
            <p:cNvPr id="52" name="Object 51"/>
            <p:cNvPicPr>
              <a:picLocks noChangeAspect="1"/>
            </p:cNvPicPr>
            <p:nvPr/>
          </p:nvPicPr>
          <p:blipFill>
            <a:blip r:embed="rId9" cstate="print"/>
            <a:stretch>
              <a:fillRect/>
            </a:stretch>
          </p:blipFill>
          <p:spPr>
            <a:xfrm>
              <a:off x="4761905" y="7619048"/>
              <a:ext cx="8761905" cy="1142319"/>
            </a:xfrm>
            <a:prstGeom prst="rect">
              <a:avLst/>
            </a:prstGeom>
          </p:spPr>
        </p:pic>
      </p:grpSp>
      <p:pic>
        <p:nvPicPr>
          <p:cNvPr id="54" name="Object 53"/>
          <p:cNvPicPr>
            <a:picLocks noChangeAspect="1"/>
          </p:cNvPicPr>
          <p:nvPr/>
        </p:nvPicPr>
        <p:blipFill>
          <a:blip r:embed="rId10" cstate="print"/>
          <a:stretch>
            <a:fillRect/>
          </a:stretch>
        </p:blipFill>
        <p:spPr>
          <a:xfrm>
            <a:off x="5785599" y="7693151"/>
            <a:ext cx="4572920" cy="1214749"/>
          </a:xfrm>
          <a:prstGeom prst="rect">
            <a:avLst/>
          </a:prstGeom>
        </p:spPr>
      </p:pic>
      <p:grpSp>
        <p:nvGrpSpPr>
          <p:cNvPr id="1020" name="그룹 1020"/>
          <p:cNvGrpSpPr/>
          <p:nvPr/>
        </p:nvGrpSpPr>
        <p:grpSpPr>
          <a:xfrm>
            <a:off x="692943" y="6095494"/>
            <a:ext cx="814101" cy="342345"/>
            <a:chOff x="692943" y="6095494"/>
            <a:chExt cx="814101" cy="342345"/>
          </a:xfrm>
        </p:grpSpPr>
        <p:grpSp>
          <p:nvGrpSpPr>
            <p:cNvPr id="1021" name="그룹 1021"/>
            <p:cNvGrpSpPr/>
            <p:nvPr/>
          </p:nvGrpSpPr>
          <p:grpSpPr>
            <a:xfrm>
              <a:off x="893288" y="6095494"/>
              <a:ext cx="613757" cy="101249"/>
              <a:chOff x="893288" y="6095494"/>
              <a:chExt cx="613757" cy="101249"/>
            </a:xfrm>
          </p:grpSpPr>
          <p:pic>
            <p:nvPicPr>
              <p:cNvPr id="57" name="Object 56"/>
              <p:cNvPicPr>
                <a:picLocks noChangeAspect="1"/>
              </p:cNvPicPr>
              <p:nvPr/>
            </p:nvPicPr>
            <p:blipFill>
              <a:blip r:embed="rId11" cstate="print"/>
              <a:stretch>
                <a:fillRect/>
              </a:stretch>
            </p:blipFill>
            <p:spPr>
              <a:xfrm>
                <a:off x="893288" y="6095494"/>
                <a:ext cx="613757" cy="101249"/>
              </a:xfrm>
              <a:prstGeom prst="rect">
                <a:avLst/>
              </a:prstGeom>
            </p:spPr>
          </p:pic>
        </p:grpSp>
        <p:grpSp>
          <p:nvGrpSpPr>
            <p:cNvPr id="1022" name="그룹 1022"/>
            <p:cNvGrpSpPr/>
            <p:nvPr/>
          </p:nvGrpSpPr>
          <p:grpSpPr>
            <a:xfrm>
              <a:off x="692943" y="6336590"/>
              <a:ext cx="638440" cy="101249"/>
              <a:chOff x="692943" y="6336590"/>
              <a:chExt cx="638440" cy="101249"/>
            </a:xfrm>
          </p:grpSpPr>
          <p:pic>
            <p:nvPicPr>
              <p:cNvPr id="60" name="Object 59"/>
              <p:cNvPicPr>
                <a:picLocks noChangeAspect="1"/>
              </p:cNvPicPr>
              <p:nvPr/>
            </p:nvPicPr>
            <p:blipFill>
              <a:blip r:embed="rId12" cstate="print"/>
              <a:stretch>
                <a:fillRect/>
              </a:stretch>
            </p:blipFill>
            <p:spPr>
              <a:xfrm>
                <a:off x="692943" y="6336590"/>
                <a:ext cx="638440" cy="101249"/>
              </a:xfrm>
              <a:prstGeom prst="rect">
                <a:avLst/>
              </a:prstGeom>
            </p:spPr>
          </p:pic>
        </p:grpSp>
      </p:grpSp>
      <p:grpSp>
        <p:nvGrpSpPr>
          <p:cNvPr id="1023" name="그룹 1023"/>
          <p:cNvGrpSpPr/>
          <p:nvPr/>
        </p:nvGrpSpPr>
        <p:grpSpPr>
          <a:xfrm>
            <a:off x="1192593" y="8722144"/>
            <a:ext cx="379778" cy="379778"/>
            <a:chOff x="1192593" y="8722144"/>
            <a:chExt cx="379778" cy="379778"/>
          </a:xfrm>
        </p:grpSpPr>
        <p:grpSp>
          <p:nvGrpSpPr>
            <p:cNvPr id="1024" name="그룹 1024"/>
            <p:cNvGrpSpPr/>
            <p:nvPr/>
          </p:nvGrpSpPr>
          <p:grpSpPr>
            <a:xfrm>
              <a:off x="1192593" y="8722144"/>
              <a:ext cx="379778" cy="379778"/>
              <a:chOff x="1192593" y="8722144"/>
              <a:chExt cx="379778" cy="379778"/>
            </a:xfrm>
          </p:grpSpPr>
          <p:grpSp>
            <p:nvGrpSpPr>
              <p:cNvPr id="1025" name="그룹 1025"/>
              <p:cNvGrpSpPr/>
              <p:nvPr/>
            </p:nvGrpSpPr>
            <p:grpSpPr>
              <a:xfrm>
                <a:off x="1192593" y="8722144"/>
                <a:ext cx="379778" cy="379778"/>
                <a:chOff x="1192593" y="8722144"/>
                <a:chExt cx="379778" cy="379778"/>
              </a:xfrm>
            </p:grpSpPr>
            <p:pic>
              <p:nvPicPr>
                <p:cNvPr id="66" name="Object 65"/>
                <p:cNvPicPr>
                  <a:picLocks noChangeAspect="1"/>
                </p:cNvPicPr>
                <p:nvPr/>
              </p:nvPicPr>
              <p:blipFill>
                <a:blip r:embed="rId4" cstate="print"/>
                <a:stretch>
                  <a:fillRect/>
                </a:stretch>
              </p:blipFill>
              <p:spPr>
                <a:xfrm>
                  <a:off x="1192593" y="8722144"/>
                  <a:ext cx="379778" cy="379778"/>
                </a:xfrm>
                <a:prstGeom prst="rect">
                  <a:avLst/>
                </a:prstGeom>
              </p:spPr>
            </p:pic>
          </p:grpSp>
          <p:grpSp>
            <p:nvGrpSpPr>
              <p:cNvPr id="1026" name="그룹 1026"/>
              <p:cNvGrpSpPr/>
              <p:nvPr/>
            </p:nvGrpSpPr>
            <p:grpSpPr>
              <a:xfrm>
                <a:off x="1258607" y="8788159"/>
                <a:ext cx="247749" cy="247749"/>
                <a:chOff x="1258607" y="8788159"/>
                <a:chExt cx="247749" cy="247749"/>
              </a:xfrm>
            </p:grpSpPr>
            <p:pic>
              <p:nvPicPr>
                <p:cNvPr id="69" name="Object 68"/>
                <p:cNvPicPr>
                  <a:picLocks noChangeAspect="1"/>
                </p:cNvPicPr>
                <p:nvPr/>
              </p:nvPicPr>
              <p:blipFill>
                <a:blip r:embed="rId5" cstate="print"/>
                <a:stretch>
                  <a:fillRect/>
                </a:stretch>
              </p:blipFill>
              <p:spPr>
                <a:xfrm>
                  <a:off x="1258607" y="8788159"/>
                  <a:ext cx="247749" cy="247749"/>
                </a:xfrm>
                <a:prstGeom prst="rect">
                  <a:avLst/>
                </a:prstGeom>
              </p:spPr>
            </p:pic>
          </p:grpSp>
        </p:grpSp>
        <p:grpSp>
          <p:nvGrpSpPr>
            <p:cNvPr id="1027" name="그룹 1027"/>
            <p:cNvGrpSpPr/>
            <p:nvPr/>
          </p:nvGrpSpPr>
          <p:grpSpPr>
            <a:xfrm>
              <a:off x="1305034" y="8872059"/>
              <a:ext cx="154896" cy="86924"/>
              <a:chOff x="1305034" y="8872059"/>
              <a:chExt cx="154896" cy="86924"/>
            </a:xfrm>
          </p:grpSpPr>
          <p:pic>
            <p:nvPicPr>
              <p:cNvPr id="73" name="Object 72"/>
              <p:cNvPicPr>
                <a:picLocks noChangeAspect="1"/>
              </p:cNvPicPr>
              <p:nvPr/>
            </p:nvPicPr>
            <p:blipFill>
              <a:blip r:embed="rId6" cstate="print"/>
              <a:stretch>
                <a:fillRect/>
              </a:stretch>
            </p:blipFill>
            <p:spPr>
              <a:xfrm>
                <a:off x="1305034" y="8872059"/>
                <a:ext cx="154896" cy="86924"/>
              </a:xfrm>
              <a:prstGeom prst="rect">
                <a:avLst/>
              </a:prstGeom>
            </p:spPr>
          </p:pic>
        </p:grpSp>
      </p:grpSp>
      <p:grpSp>
        <p:nvGrpSpPr>
          <p:cNvPr id="1028" name="그룹 1028"/>
          <p:cNvGrpSpPr/>
          <p:nvPr/>
        </p:nvGrpSpPr>
        <p:grpSpPr>
          <a:xfrm>
            <a:off x="16918048" y="3781977"/>
            <a:ext cx="609524" cy="291218"/>
            <a:chOff x="16918048" y="3781977"/>
            <a:chExt cx="609524" cy="291218"/>
          </a:xfrm>
        </p:grpSpPr>
        <p:grpSp>
          <p:nvGrpSpPr>
            <p:cNvPr id="1029" name="그룹 1029"/>
            <p:cNvGrpSpPr/>
            <p:nvPr/>
          </p:nvGrpSpPr>
          <p:grpSpPr>
            <a:xfrm>
              <a:off x="16918048" y="3781977"/>
              <a:ext cx="609524" cy="101249"/>
              <a:chOff x="16918048" y="3781977"/>
              <a:chExt cx="609524" cy="101249"/>
            </a:xfrm>
          </p:grpSpPr>
          <p:pic>
            <p:nvPicPr>
              <p:cNvPr id="78" name="Object 77"/>
              <p:cNvPicPr>
                <a:picLocks noChangeAspect="1"/>
              </p:cNvPicPr>
              <p:nvPr/>
            </p:nvPicPr>
            <p:blipFill>
              <a:blip r:embed="rId13" cstate="print"/>
              <a:stretch>
                <a:fillRect/>
              </a:stretch>
            </p:blipFill>
            <p:spPr>
              <a:xfrm>
                <a:off x="16918048" y="3781977"/>
                <a:ext cx="609524" cy="101249"/>
              </a:xfrm>
              <a:prstGeom prst="rect">
                <a:avLst/>
              </a:prstGeom>
            </p:spPr>
          </p:pic>
        </p:grpSp>
        <p:grpSp>
          <p:nvGrpSpPr>
            <p:cNvPr id="1030" name="그룹 1030"/>
            <p:cNvGrpSpPr/>
            <p:nvPr/>
          </p:nvGrpSpPr>
          <p:grpSpPr>
            <a:xfrm>
              <a:off x="17180952" y="3971946"/>
              <a:ext cx="346619" cy="101249"/>
              <a:chOff x="17180952" y="3971946"/>
              <a:chExt cx="346619" cy="101249"/>
            </a:xfrm>
          </p:grpSpPr>
          <p:pic>
            <p:nvPicPr>
              <p:cNvPr id="81" name="Object 80"/>
              <p:cNvPicPr>
                <a:picLocks noChangeAspect="1"/>
              </p:cNvPicPr>
              <p:nvPr/>
            </p:nvPicPr>
            <p:blipFill>
              <a:blip r:embed="rId14" cstate="print"/>
              <a:stretch>
                <a:fillRect/>
              </a:stretch>
            </p:blipFill>
            <p:spPr>
              <a:xfrm>
                <a:off x="17180952" y="3971946"/>
                <a:ext cx="346619" cy="101249"/>
              </a:xfrm>
              <a:prstGeom prst="rect">
                <a:avLst/>
              </a:prstGeom>
            </p:spPr>
          </p:pic>
        </p:grpSp>
      </p:grpSp>
      <p:grpSp>
        <p:nvGrpSpPr>
          <p:cNvPr id="1031" name="그룹 1031"/>
          <p:cNvGrpSpPr/>
          <p:nvPr/>
        </p:nvGrpSpPr>
        <p:grpSpPr>
          <a:xfrm>
            <a:off x="14361905" y="1428571"/>
            <a:ext cx="3542857" cy="1297619"/>
            <a:chOff x="14361905" y="1428571"/>
            <a:chExt cx="3542857" cy="1297619"/>
          </a:xfrm>
        </p:grpSpPr>
        <p:pic>
          <p:nvPicPr>
            <p:cNvPr id="85" name="Object 84"/>
            <p:cNvPicPr>
              <a:picLocks noChangeAspect="1"/>
            </p:cNvPicPr>
            <p:nvPr/>
          </p:nvPicPr>
          <p:blipFill>
            <a:blip r:embed="rId15" cstate="print"/>
            <a:stretch>
              <a:fillRect/>
            </a:stretch>
          </p:blipFill>
          <p:spPr>
            <a:xfrm>
              <a:off x="12590476" y="859615"/>
              <a:ext cx="7085714" cy="2595238"/>
            </a:xfrm>
            <a:prstGeom prst="rect">
              <a:avLst/>
            </a:prstGeom>
          </p:spPr>
        </p:pic>
        <p:pic>
          <p:nvPicPr>
            <p:cNvPr id="86" name="Object 85"/>
            <p:cNvPicPr>
              <a:picLocks noChangeAspect="1"/>
            </p:cNvPicPr>
            <p:nvPr/>
          </p:nvPicPr>
          <p:blipFill>
            <a:blip r:embed="rId16" cstate="print"/>
            <a:stretch>
              <a:fillRect/>
            </a:stretch>
          </p:blipFill>
          <p:spPr>
            <a:xfrm>
              <a:off x="14361905" y="1428571"/>
              <a:ext cx="3542857" cy="1297619"/>
            </a:xfrm>
            <a:prstGeom prst="rect">
              <a:avLst/>
            </a:prstGeom>
          </p:spPr>
        </p:pic>
      </p:grpSp>
      <p:pic>
        <p:nvPicPr>
          <p:cNvPr id="88" name="Object 87"/>
          <p:cNvPicPr>
            <a:picLocks noChangeAspect="1"/>
          </p:cNvPicPr>
          <p:nvPr/>
        </p:nvPicPr>
        <p:blipFill>
          <a:blip r:embed="rId17" cstate="print"/>
          <a:stretch>
            <a:fillRect/>
          </a:stretch>
        </p:blipFill>
        <p:spPr>
          <a:xfrm>
            <a:off x="14824668" y="1843611"/>
            <a:ext cx="2140798" cy="1015849"/>
          </a:xfrm>
          <a:prstGeom prst="rect">
            <a:avLst/>
          </a:prstGeom>
        </p:spPr>
      </p:pic>
      <p:pic>
        <p:nvPicPr>
          <p:cNvPr id="89" name="Object 88"/>
          <p:cNvPicPr>
            <a:picLocks noChangeAspect="1"/>
          </p:cNvPicPr>
          <p:nvPr/>
        </p:nvPicPr>
        <p:blipFill>
          <a:blip r:embed="rId18" cstate="print"/>
          <a:stretch>
            <a:fillRect/>
          </a:stretch>
        </p:blipFill>
        <p:spPr>
          <a:xfrm>
            <a:off x="3186690" y="1464899"/>
            <a:ext cx="13097337" cy="8454618"/>
          </a:xfrm>
          <a:prstGeom prst="rect">
            <a:avLst/>
          </a:prstGeom>
        </p:spPr>
      </p:pic>
      <p:pic>
        <p:nvPicPr>
          <p:cNvPr id="90" name="Object 89"/>
          <p:cNvPicPr>
            <a:picLocks noChangeAspect="1"/>
          </p:cNvPicPr>
          <p:nvPr/>
        </p:nvPicPr>
        <p:blipFill>
          <a:blip r:embed="rId19" cstate="print"/>
          <a:stretch>
            <a:fillRect/>
          </a:stretch>
        </p:blipFill>
        <p:spPr>
          <a:xfrm>
            <a:off x="6092705" y="1381895"/>
            <a:ext cx="5177840" cy="2018999"/>
          </a:xfrm>
          <a:prstGeom prst="rect">
            <a:avLst/>
          </a:prstGeom>
        </p:spPr>
      </p:pic>
      <p:grpSp>
        <p:nvGrpSpPr>
          <p:cNvPr id="1032" name="그룹 1032"/>
          <p:cNvGrpSpPr/>
          <p:nvPr/>
        </p:nvGrpSpPr>
        <p:grpSpPr>
          <a:xfrm>
            <a:off x="14427075" y="5192208"/>
            <a:ext cx="523899" cy="521803"/>
            <a:chOff x="14427075" y="5192208"/>
            <a:chExt cx="523899" cy="521803"/>
          </a:xfrm>
        </p:grpSpPr>
        <p:pic>
          <p:nvPicPr>
            <p:cNvPr id="92" name="Object 91"/>
            <p:cNvPicPr>
              <a:picLocks noChangeAspect="1"/>
            </p:cNvPicPr>
            <p:nvPr/>
          </p:nvPicPr>
          <p:blipFill>
            <a:blip r:embed="rId20" cstate="print"/>
            <a:stretch>
              <a:fillRect/>
            </a:stretch>
          </p:blipFill>
          <p:spPr>
            <a:xfrm rot="-1740000">
              <a:off x="14427075" y="5192208"/>
              <a:ext cx="523899" cy="521803"/>
            </a:xfrm>
            <a:prstGeom prst="rect">
              <a:avLst/>
            </a:prstGeom>
          </p:spPr>
        </p:pic>
      </p:grpSp>
      <p:grpSp>
        <p:nvGrpSpPr>
          <p:cNvPr id="1033" name="그룹 1033"/>
          <p:cNvGrpSpPr/>
          <p:nvPr/>
        </p:nvGrpSpPr>
        <p:grpSpPr>
          <a:xfrm>
            <a:off x="14893106" y="4530557"/>
            <a:ext cx="360879" cy="359436"/>
            <a:chOff x="14893106" y="4530557"/>
            <a:chExt cx="360879" cy="359436"/>
          </a:xfrm>
        </p:grpSpPr>
        <p:pic>
          <p:nvPicPr>
            <p:cNvPr id="95" name="Object 94"/>
            <p:cNvPicPr>
              <a:picLocks noChangeAspect="1"/>
            </p:cNvPicPr>
            <p:nvPr/>
          </p:nvPicPr>
          <p:blipFill>
            <a:blip r:embed="rId21" cstate="print"/>
            <a:stretch>
              <a:fillRect/>
            </a:stretch>
          </p:blipFill>
          <p:spPr>
            <a:xfrm rot="-300000">
              <a:off x="14893106" y="4530557"/>
              <a:ext cx="360879" cy="359436"/>
            </a:xfrm>
            <a:prstGeom prst="rect">
              <a:avLst/>
            </a:prstGeom>
          </p:spPr>
        </p:pic>
      </p:grpSp>
      <p:grpSp>
        <p:nvGrpSpPr>
          <p:cNvPr id="1034" name="그룹 1034"/>
          <p:cNvGrpSpPr/>
          <p:nvPr/>
        </p:nvGrpSpPr>
        <p:grpSpPr>
          <a:xfrm>
            <a:off x="4449738" y="2326127"/>
            <a:ext cx="209310" cy="503375"/>
            <a:chOff x="4449738" y="2326127"/>
            <a:chExt cx="209310" cy="503375"/>
          </a:xfrm>
        </p:grpSpPr>
        <p:pic>
          <p:nvPicPr>
            <p:cNvPr id="98" name="Object 97"/>
            <p:cNvPicPr>
              <a:picLocks noChangeAspect="1"/>
            </p:cNvPicPr>
            <p:nvPr/>
          </p:nvPicPr>
          <p:blipFill>
            <a:blip r:embed="rId22" cstate="print"/>
            <a:stretch>
              <a:fillRect/>
            </a:stretch>
          </p:blipFill>
          <p:spPr>
            <a:xfrm rot="1620000">
              <a:off x="4449738" y="2326127"/>
              <a:ext cx="209310" cy="503375"/>
            </a:xfrm>
            <a:prstGeom prst="rect">
              <a:avLst/>
            </a:prstGeom>
          </p:spPr>
        </p:pic>
      </p:grpSp>
      <p:grpSp>
        <p:nvGrpSpPr>
          <p:cNvPr id="1035" name="그룹 1035"/>
          <p:cNvGrpSpPr/>
          <p:nvPr/>
        </p:nvGrpSpPr>
        <p:grpSpPr>
          <a:xfrm>
            <a:off x="3586134" y="3374984"/>
            <a:ext cx="551325" cy="549120"/>
            <a:chOff x="3586134" y="3374984"/>
            <a:chExt cx="551325" cy="549120"/>
          </a:xfrm>
        </p:grpSpPr>
        <p:pic>
          <p:nvPicPr>
            <p:cNvPr id="101" name="Object 100"/>
            <p:cNvPicPr>
              <a:picLocks noChangeAspect="1"/>
            </p:cNvPicPr>
            <p:nvPr/>
          </p:nvPicPr>
          <p:blipFill>
            <a:blip r:embed="rId23" cstate="print"/>
            <a:stretch>
              <a:fillRect/>
            </a:stretch>
          </p:blipFill>
          <p:spPr>
            <a:xfrm rot="-780000">
              <a:off x="3586134" y="3374984"/>
              <a:ext cx="551325" cy="549120"/>
            </a:xfrm>
            <a:prstGeom prst="rect">
              <a:avLst/>
            </a:prstGeom>
          </p:spPr>
        </p:pic>
      </p:grpSp>
      <p:grpSp>
        <p:nvGrpSpPr>
          <p:cNvPr id="1036" name="그룹 1036"/>
          <p:cNvGrpSpPr/>
          <p:nvPr/>
        </p:nvGrpSpPr>
        <p:grpSpPr>
          <a:xfrm>
            <a:off x="76200" y="1645261"/>
            <a:ext cx="3231294" cy="3279840"/>
            <a:chOff x="-694911" y="1223417"/>
            <a:chExt cx="4002405" cy="3701684"/>
          </a:xfrm>
        </p:grpSpPr>
        <p:pic>
          <p:nvPicPr>
            <p:cNvPr id="104" name="Object 103"/>
            <p:cNvPicPr>
              <a:picLocks noChangeAspect="1"/>
            </p:cNvPicPr>
            <p:nvPr/>
          </p:nvPicPr>
          <p:blipFill>
            <a:blip r:embed="rId24" cstate="print"/>
            <a:stretch>
              <a:fillRect/>
            </a:stretch>
          </p:blipFill>
          <p:spPr>
            <a:xfrm rot="-720000">
              <a:off x="-2696114" y="-542002"/>
              <a:ext cx="8004810" cy="7403368"/>
            </a:xfrm>
            <a:prstGeom prst="rect">
              <a:avLst/>
            </a:prstGeom>
          </p:spPr>
        </p:pic>
        <p:pic>
          <p:nvPicPr>
            <p:cNvPr id="105" name="Object 104"/>
            <p:cNvPicPr>
              <a:picLocks noChangeAspect="1"/>
            </p:cNvPicPr>
            <p:nvPr/>
          </p:nvPicPr>
          <p:blipFill>
            <a:blip r:embed="rId25" cstate="print"/>
            <a:stretch>
              <a:fillRect/>
            </a:stretch>
          </p:blipFill>
          <p:spPr>
            <a:xfrm rot="-720000">
              <a:off x="-694911" y="1223417"/>
              <a:ext cx="4002405" cy="3701684"/>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5118231" y="6602236"/>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621000" y="54224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45" name="Picture 2" descr="Kan 'n prent van teks wat '등급별 좌석배치도 .예매처 시스템상 동행자의 인원수를 지정하여 자동 좌석 띄우기가 불가능하여 1인석, 2인석, 3인석, 4인석으로 좌석이 임의 배정되어 오픈 됩니다. 아래 좌석 배치도를 참고하여 동반인 인원수에 맞는 좌석으로 바랍니다. 좌석 일부 좌석만 예매할 경우, 관람 옆 좌석에 타인이 앉으실 있으니 '공연장 방역지 을 준수하시어 인원수에 맞는 좌석으로 예매해주시기 바랍니다. 없이 유동적으로 변경될 따라 시롯데책이더STAGE 있습니 야구역 A석 함체어석 사석/ 홀당석 가반석 지각별하이드 무지건' sê wees">
            <a:extLst>
              <a:ext uri="{FF2B5EF4-FFF2-40B4-BE49-F238E27FC236}">
                <a16:creationId xmlns:a16="http://schemas.microsoft.com/office/drawing/2014/main" id="{3F51FFA3-355D-439C-AF6D-3851A7146A4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371428" y="2002452"/>
            <a:ext cx="5542857" cy="6651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2220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5122" name="Picture 2">
            <a:extLst>
              <a:ext uri="{FF2B5EF4-FFF2-40B4-BE49-F238E27FC236}">
                <a16:creationId xmlns:a16="http://schemas.microsoft.com/office/drawing/2014/main" id="{9931483E-0282-4481-B381-047C1FC07C8D}"/>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50179" y="2536288"/>
            <a:ext cx="8652867" cy="6477000"/>
          </a:xfrm>
          <a:prstGeom prst="rect">
            <a:avLst/>
          </a:prstGeom>
          <a:noFill/>
          <a:extLst>
            <a:ext uri="{909E8E84-426E-40DD-AFC4-6F175D3DCCD1}">
              <a14:hiddenFill xmlns:a14="http://schemas.microsoft.com/office/drawing/2010/main">
                <a:solidFill>
                  <a:srgbClr val="FFFFFF"/>
                </a:solidFill>
              </a14:hiddenFill>
            </a:ext>
          </a:extLst>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7" cstate="print"/>
            <a:stretch>
              <a:fillRect/>
            </a:stretch>
          </p:blipFill>
          <p:spPr>
            <a:xfrm>
              <a:off x="12017204" y="8814615"/>
              <a:ext cx="5144234" cy="5529682"/>
            </a:xfrm>
            <a:prstGeom prst="rect">
              <a:avLst/>
            </a:prstGeom>
          </p:spPr>
        </p:pic>
      </p:grpSp>
    </p:spTree>
    <p:extLst>
      <p:ext uri="{BB962C8B-B14F-4D97-AF65-F5344CB8AC3E}">
        <p14:creationId xmlns:p14="http://schemas.microsoft.com/office/powerpoint/2010/main" val="4221730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6" cstate="print"/>
            <a:stretch>
              <a:fillRect/>
            </a:stretch>
          </p:blipFill>
          <p:spPr>
            <a:xfrm>
              <a:off x="12017204" y="8814615"/>
              <a:ext cx="5144234" cy="5529682"/>
            </a:xfrm>
            <a:prstGeom prst="rect">
              <a:avLst/>
            </a:prstGeom>
          </p:spPr>
        </p:pic>
      </p:grpSp>
    </p:spTree>
    <p:extLst>
      <p:ext uri="{BB962C8B-B14F-4D97-AF65-F5344CB8AC3E}">
        <p14:creationId xmlns:p14="http://schemas.microsoft.com/office/powerpoint/2010/main" val="41340889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6" cstate="print"/>
            <a:stretch>
              <a:fillRect/>
            </a:stretch>
          </p:blipFill>
          <p:spPr>
            <a:xfrm>
              <a:off x="12017204" y="8814615"/>
              <a:ext cx="5144234" cy="5529682"/>
            </a:xfrm>
            <a:prstGeom prst="rect">
              <a:avLst/>
            </a:prstGeom>
          </p:spPr>
        </p:pic>
      </p:grpSp>
    </p:spTree>
    <p:extLst>
      <p:ext uri="{BB962C8B-B14F-4D97-AF65-F5344CB8AC3E}">
        <p14:creationId xmlns:p14="http://schemas.microsoft.com/office/powerpoint/2010/main" val="172059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3923957" y="6230168"/>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3563591" y="57897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spTree>
    <p:extLst>
      <p:ext uri="{BB962C8B-B14F-4D97-AF65-F5344CB8AC3E}">
        <p14:creationId xmlns:p14="http://schemas.microsoft.com/office/powerpoint/2010/main" val="3914313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6" cstate="print"/>
            <a:stretch>
              <a:fillRect/>
            </a:stretch>
          </p:blipFill>
          <p:spPr>
            <a:xfrm>
              <a:off x="12017204" y="8814615"/>
              <a:ext cx="5144234" cy="5529682"/>
            </a:xfrm>
            <a:prstGeom prst="rect">
              <a:avLst/>
            </a:prstGeom>
          </p:spPr>
        </p:pic>
      </p:grpSp>
    </p:spTree>
    <p:extLst>
      <p:ext uri="{BB962C8B-B14F-4D97-AF65-F5344CB8AC3E}">
        <p14:creationId xmlns:p14="http://schemas.microsoft.com/office/powerpoint/2010/main" val="3418543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3923957" y="6230168"/>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3563591" y="57897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spTree>
    <p:extLst>
      <p:ext uri="{BB962C8B-B14F-4D97-AF65-F5344CB8AC3E}">
        <p14:creationId xmlns:p14="http://schemas.microsoft.com/office/powerpoint/2010/main" val="709752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3923957" y="6230168"/>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3563591" y="57897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spTree>
    <p:extLst>
      <p:ext uri="{BB962C8B-B14F-4D97-AF65-F5344CB8AC3E}">
        <p14:creationId xmlns:p14="http://schemas.microsoft.com/office/powerpoint/2010/main" val="41774558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3923957" y="6230168"/>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3563591" y="57897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spTree>
    <p:extLst>
      <p:ext uri="{BB962C8B-B14F-4D97-AF65-F5344CB8AC3E}">
        <p14:creationId xmlns:p14="http://schemas.microsoft.com/office/powerpoint/2010/main" val="2300713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6">
    <p:bg>
      <p:bgPr>
        <a:solidFill>
          <a:srgbClr val="E0D9C3"/>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3" cstate="print"/>
            <a:stretch>
              <a:fillRect/>
            </a:stretch>
          </p:blipFill>
          <p:spPr>
            <a:xfrm>
              <a:off x="692943" y="739836"/>
              <a:ext cx="16899829" cy="8806043"/>
            </a:xfrm>
            <a:prstGeom prst="rect">
              <a:avLst/>
            </a:prstGeom>
          </p:spPr>
        </p:pic>
      </p:grpSp>
      <p:grpSp>
        <p:nvGrpSpPr>
          <p:cNvPr id="1003" name="그룹 1003"/>
          <p:cNvGrpSpPr/>
          <p:nvPr/>
        </p:nvGrpSpPr>
        <p:grpSpPr>
          <a:xfrm>
            <a:off x="1433316" y="1638095"/>
            <a:ext cx="15214303" cy="8304762"/>
            <a:chOff x="1433316" y="1638095"/>
            <a:chExt cx="15214303" cy="8304762"/>
          </a:xfrm>
        </p:grpSpPr>
        <p:pic>
          <p:nvPicPr>
            <p:cNvPr id="9" name="Object 8"/>
            <p:cNvPicPr>
              <a:picLocks noChangeAspect="1"/>
            </p:cNvPicPr>
            <p:nvPr/>
          </p:nvPicPr>
          <p:blipFill>
            <a:blip r:embed="rId4" cstate="print"/>
            <a:stretch>
              <a:fillRect/>
            </a:stretch>
          </p:blipFill>
          <p:spPr>
            <a:xfrm>
              <a:off x="-6173835" y="-2386520"/>
              <a:ext cx="30428606" cy="16609524"/>
            </a:xfrm>
            <a:prstGeom prst="rect">
              <a:avLst/>
            </a:prstGeom>
          </p:spPr>
        </p:pic>
        <p:pic>
          <p:nvPicPr>
            <p:cNvPr id="10" name="Object 9"/>
            <p:cNvPicPr>
              <a:picLocks noChangeAspect="1"/>
            </p:cNvPicPr>
            <p:nvPr/>
          </p:nvPicPr>
          <p:blipFill>
            <a:blip r:embed="rId5" cstate="print"/>
            <a:stretch>
              <a:fillRect/>
            </a:stretch>
          </p:blipFill>
          <p:spPr>
            <a:xfrm>
              <a:off x="1433316" y="1638095"/>
              <a:ext cx="15214303" cy="8304762"/>
            </a:xfrm>
            <a:prstGeom prst="rect">
              <a:avLst/>
            </a:prstGeom>
          </p:spPr>
        </p:pic>
      </p:grpSp>
      <p:grpSp>
        <p:nvGrpSpPr>
          <p:cNvPr id="1004" name="그룹 1004"/>
          <p:cNvGrpSpPr/>
          <p:nvPr/>
        </p:nvGrpSpPr>
        <p:grpSpPr>
          <a:xfrm>
            <a:off x="4571429" y="3275279"/>
            <a:ext cx="9180952" cy="906810"/>
            <a:chOff x="4571429" y="3275279"/>
            <a:chExt cx="9180952" cy="906810"/>
          </a:xfrm>
        </p:grpSpPr>
        <p:pic>
          <p:nvPicPr>
            <p:cNvPr id="13" name="Object 12"/>
            <p:cNvPicPr>
              <a:picLocks noChangeAspect="1"/>
            </p:cNvPicPr>
            <p:nvPr/>
          </p:nvPicPr>
          <p:blipFill>
            <a:blip r:embed="rId6" cstate="print"/>
            <a:stretch>
              <a:fillRect/>
            </a:stretch>
          </p:blipFill>
          <p:spPr>
            <a:xfrm>
              <a:off x="4571429" y="3275279"/>
              <a:ext cx="9180952" cy="906810"/>
            </a:xfrm>
            <a:prstGeom prst="rect">
              <a:avLst/>
            </a:prstGeom>
          </p:spPr>
        </p:pic>
      </p:grpSp>
      <p:grpSp>
        <p:nvGrpSpPr>
          <p:cNvPr id="1005" name="그룹 1005"/>
          <p:cNvGrpSpPr/>
          <p:nvPr/>
        </p:nvGrpSpPr>
        <p:grpSpPr>
          <a:xfrm>
            <a:off x="389098" y="904224"/>
            <a:ext cx="4296616" cy="1333871"/>
            <a:chOff x="389098" y="904224"/>
            <a:chExt cx="4296616" cy="1333871"/>
          </a:xfrm>
        </p:grpSpPr>
        <p:pic>
          <p:nvPicPr>
            <p:cNvPr id="16" name="Object 15"/>
            <p:cNvPicPr>
              <a:picLocks noChangeAspect="1"/>
            </p:cNvPicPr>
            <p:nvPr/>
          </p:nvPicPr>
          <p:blipFill>
            <a:blip r:embed="rId7" cstate="print"/>
            <a:stretch>
              <a:fillRect/>
            </a:stretch>
          </p:blipFill>
          <p:spPr>
            <a:xfrm>
              <a:off x="-1759209" y="319373"/>
              <a:ext cx="8593232" cy="2667742"/>
            </a:xfrm>
            <a:prstGeom prst="rect">
              <a:avLst/>
            </a:prstGeom>
          </p:spPr>
        </p:pic>
        <p:pic>
          <p:nvPicPr>
            <p:cNvPr id="17" name="Object 16"/>
            <p:cNvPicPr>
              <a:picLocks noChangeAspect="1"/>
            </p:cNvPicPr>
            <p:nvPr/>
          </p:nvPicPr>
          <p:blipFill>
            <a:blip r:embed="rId8" cstate="print"/>
            <a:stretch>
              <a:fillRect/>
            </a:stretch>
          </p:blipFill>
          <p:spPr>
            <a:xfrm>
              <a:off x="389098" y="904224"/>
              <a:ext cx="4296616" cy="1333871"/>
            </a:xfrm>
            <a:prstGeom prst="rect">
              <a:avLst/>
            </a:prstGeom>
          </p:spPr>
        </p:pic>
      </p:grpSp>
      <p:pic>
        <p:nvPicPr>
          <p:cNvPr id="19" name="Object 18"/>
          <p:cNvPicPr>
            <a:picLocks noChangeAspect="1"/>
          </p:cNvPicPr>
          <p:nvPr/>
        </p:nvPicPr>
        <p:blipFill>
          <a:blip r:embed="rId9" cstate="print"/>
          <a:stretch>
            <a:fillRect/>
          </a:stretch>
        </p:blipFill>
        <p:spPr>
          <a:xfrm>
            <a:off x="1060755" y="1294116"/>
            <a:ext cx="2489148" cy="1117431"/>
          </a:xfrm>
          <a:prstGeom prst="rect">
            <a:avLst/>
          </a:prstGeom>
        </p:spPr>
      </p:pic>
      <p:grpSp>
        <p:nvGrpSpPr>
          <p:cNvPr id="1006" name="그룹 1006"/>
          <p:cNvGrpSpPr/>
          <p:nvPr/>
        </p:nvGrpSpPr>
        <p:grpSpPr>
          <a:xfrm>
            <a:off x="16754084" y="1125636"/>
            <a:ext cx="379778" cy="379778"/>
            <a:chOff x="16754084" y="1125636"/>
            <a:chExt cx="379778" cy="379778"/>
          </a:xfrm>
        </p:grpSpPr>
        <p:grpSp>
          <p:nvGrpSpPr>
            <p:cNvPr id="1007" name="그룹 1007"/>
            <p:cNvGrpSpPr/>
            <p:nvPr/>
          </p:nvGrpSpPr>
          <p:grpSpPr>
            <a:xfrm>
              <a:off x="16754084" y="1125636"/>
              <a:ext cx="379778" cy="379778"/>
              <a:chOff x="16754084" y="1125636"/>
              <a:chExt cx="379778" cy="379778"/>
            </a:xfrm>
          </p:grpSpPr>
          <p:grpSp>
            <p:nvGrpSpPr>
              <p:cNvPr id="1008" name="그룹 1008"/>
              <p:cNvGrpSpPr/>
              <p:nvPr/>
            </p:nvGrpSpPr>
            <p:grpSpPr>
              <a:xfrm>
                <a:off x="16754084" y="1125636"/>
                <a:ext cx="379778" cy="379778"/>
                <a:chOff x="16754084" y="1125636"/>
                <a:chExt cx="379778" cy="379778"/>
              </a:xfrm>
            </p:grpSpPr>
            <p:pic>
              <p:nvPicPr>
                <p:cNvPr id="23" name="Object 22"/>
                <p:cNvPicPr>
                  <a:picLocks noChangeAspect="1"/>
                </p:cNvPicPr>
                <p:nvPr/>
              </p:nvPicPr>
              <p:blipFill>
                <a:blip r:embed="rId10" cstate="print"/>
                <a:stretch>
                  <a:fillRect/>
                </a:stretch>
              </p:blipFill>
              <p:spPr>
                <a:xfrm>
                  <a:off x="16754084" y="1125636"/>
                  <a:ext cx="379778" cy="379778"/>
                </a:xfrm>
                <a:prstGeom prst="rect">
                  <a:avLst/>
                </a:prstGeom>
              </p:spPr>
            </p:pic>
          </p:grpSp>
          <p:grpSp>
            <p:nvGrpSpPr>
              <p:cNvPr id="1009" name="그룹 1009"/>
              <p:cNvGrpSpPr/>
              <p:nvPr/>
            </p:nvGrpSpPr>
            <p:grpSpPr>
              <a:xfrm>
                <a:off x="16820099" y="1191651"/>
                <a:ext cx="247749" cy="247749"/>
                <a:chOff x="16820099" y="1191651"/>
                <a:chExt cx="247749" cy="247749"/>
              </a:xfrm>
            </p:grpSpPr>
            <p:pic>
              <p:nvPicPr>
                <p:cNvPr id="26" name="Object 25"/>
                <p:cNvPicPr>
                  <a:picLocks noChangeAspect="1"/>
                </p:cNvPicPr>
                <p:nvPr/>
              </p:nvPicPr>
              <p:blipFill>
                <a:blip r:embed="rId11" cstate="print"/>
                <a:stretch>
                  <a:fillRect/>
                </a:stretch>
              </p:blipFill>
              <p:spPr>
                <a:xfrm>
                  <a:off x="16820099" y="1191651"/>
                  <a:ext cx="247749" cy="247749"/>
                </a:xfrm>
                <a:prstGeom prst="rect">
                  <a:avLst/>
                </a:prstGeom>
              </p:spPr>
            </p:pic>
          </p:grpSp>
        </p:grpSp>
        <p:grpSp>
          <p:nvGrpSpPr>
            <p:cNvPr id="1010" name="그룹 1010"/>
            <p:cNvGrpSpPr/>
            <p:nvPr/>
          </p:nvGrpSpPr>
          <p:grpSpPr>
            <a:xfrm>
              <a:off x="16868841" y="1275551"/>
              <a:ext cx="154896" cy="86924"/>
              <a:chOff x="16868841" y="1275551"/>
              <a:chExt cx="154896" cy="86924"/>
            </a:xfrm>
          </p:grpSpPr>
          <p:pic>
            <p:nvPicPr>
              <p:cNvPr id="30" name="Object 29"/>
              <p:cNvPicPr>
                <a:picLocks noChangeAspect="1"/>
              </p:cNvPicPr>
              <p:nvPr/>
            </p:nvPicPr>
            <p:blipFill>
              <a:blip r:embed="rId12" cstate="print"/>
              <a:stretch>
                <a:fillRect/>
              </a:stretch>
            </p:blipFill>
            <p:spPr>
              <a:xfrm>
                <a:off x="16868841" y="1275551"/>
                <a:ext cx="154896" cy="86924"/>
              </a:xfrm>
              <a:prstGeom prst="rect">
                <a:avLst/>
              </a:prstGeom>
            </p:spPr>
          </p:pic>
        </p:grpSp>
      </p:grpSp>
      <p:grpSp>
        <p:nvGrpSpPr>
          <p:cNvPr id="1011" name="그룹 1011"/>
          <p:cNvGrpSpPr/>
          <p:nvPr/>
        </p:nvGrpSpPr>
        <p:grpSpPr>
          <a:xfrm>
            <a:off x="702467" y="5325059"/>
            <a:ext cx="488009" cy="313773"/>
            <a:chOff x="702467" y="5325059"/>
            <a:chExt cx="488009" cy="313773"/>
          </a:xfrm>
        </p:grpSpPr>
        <p:grpSp>
          <p:nvGrpSpPr>
            <p:cNvPr id="1012" name="그룹 1012"/>
            <p:cNvGrpSpPr/>
            <p:nvPr/>
          </p:nvGrpSpPr>
          <p:grpSpPr>
            <a:xfrm>
              <a:off x="902812" y="5325059"/>
              <a:ext cx="287665" cy="101249"/>
              <a:chOff x="902812" y="5325059"/>
              <a:chExt cx="287665" cy="101249"/>
            </a:xfrm>
          </p:grpSpPr>
          <p:pic>
            <p:nvPicPr>
              <p:cNvPr id="35" name="Object 34"/>
              <p:cNvPicPr>
                <a:picLocks noChangeAspect="1"/>
              </p:cNvPicPr>
              <p:nvPr/>
            </p:nvPicPr>
            <p:blipFill>
              <a:blip r:embed="rId13" cstate="print"/>
              <a:stretch>
                <a:fillRect/>
              </a:stretch>
            </p:blipFill>
            <p:spPr>
              <a:xfrm rot="-10800000">
                <a:off x="902812" y="5325059"/>
                <a:ext cx="287665" cy="101249"/>
              </a:xfrm>
              <a:prstGeom prst="rect">
                <a:avLst/>
              </a:prstGeom>
            </p:spPr>
          </p:pic>
        </p:grpSp>
        <p:grpSp>
          <p:nvGrpSpPr>
            <p:cNvPr id="1013" name="그룹 1013"/>
            <p:cNvGrpSpPr/>
            <p:nvPr/>
          </p:nvGrpSpPr>
          <p:grpSpPr>
            <a:xfrm>
              <a:off x="702467" y="5537583"/>
              <a:ext cx="371773" cy="101249"/>
              <a:chOff x="702467" y="5537583"/>
              <a:chExt cx="371773" cy="101249"/>
            </a:xfrm>
          </p:grpSpPr>
          <p:pic>
            <p:nvPicPr>
              <p:cNvPr id="38" name="Object 37"/>
              <p:cNvPicPr>
                <a:picLocks noChangeAspect="1"/>
              </p:cNvPicPr>
              <p:nvPr/>
            </p:nvPicPr>
            <p:blipFill>
              <a:blip r:embed="rId14" cstate="print"/>
              <a:stretch>
                <a:fillRect/>
              </a:stretch>
            </p:blipFill>
            <p:spPr>
              <a:xfrm rot="-10800000">
                <a:off x="702467" y="5537583"/>
                <a:ext cx="371773" cy="101249"/>
              </a:xfrm>
              <a:prstGeom prst="rect">
                <a:avLst/>
              </a:prstGeom>
            </p:spPr>
          </p:pic>
        </p:grpSp>
      </p:grpSp>
      <p:grpSp>
        <p:nvGrpSpPr>
          <p:cNvPr id="1014" name="그룹 1014"/>
          <p:cNvGrpSpPr/>
          <p:nvPr/>
        </p:nvGrpSpPr>
        <p:grpSpPr>
          <a:xfrm>
            <a:off x="17114815" y="2103905"/>
            <a:ext cx="470724" cy="310266"/>
            <a:chOff x="17114815" y="2103905"/>
            <a:chExt cx="470724" cy="310266"/>
          </a:xfrm>
        </p:grpSpPr>
        <p:grpSp>
          <p:nvGrpSpPr>
            <p:cNvPr id="1015" name="그룹 1015"/>
            <p:cNvGrpSpPr/>
            <p:nvPr/>
          </p:nvGrpSpPr>
          <p:grpSpPr>
            <a:xfrm>
              <a:off x="17261434" y="2103905"/>
              <a:ext cx="324105" cy="101249"/>
              <a:chOff x="17261434" y="2103905"/>
              <a:chExt cx="324105" cy="101249"/>
            </a:xfrm>
          </p:grpSpPr>
          <p:pic>
            <p:nvPicPr>
              <p:cNvPr id="43" name="Object 42"/>
              <p:cNvPicPr>
                <a:picLocks noChangeAspect="1"/>
              </p:cNvPicPr>
              <p:nvPr/>
            </p:nvPicPr>
            <p:blipFill>
              <a:blip r:embed="rId15" cstate="print"/>
              <a:stretch>
                <a:fillRect/>
              </a:stretch>
            </p:blipFill>
            <p:spPr>
              <a:xfrm>
                <a:off x="17261434" y="2103905"/>
                <a:ext cx="324105" cy="101249"/>
              </a:xfrm>
              <a:prstGeom prst="rect">
                <a:avLst/>
              </a:prstGeom>
            </p:spPr>
          </p:pic>
        </p:grpSp>
        <p:grpSp>
          <p:nvGrpSpPr>
            <p:cNvPr id="1016" name="그룹 1016"/>
            <p:cNvGrpSpPr/>
            <p:nvPr/>
          </p:nvGrpSpPr>
          <p:grpSpPr>
            <a:xfrm>
              <a:off x="17114815" y="2312921"/>
              <a:ext cx="346619" cy="101249"/>
              <a:chOff x="17114815" y="2312921"/>
              <a:chExt cx="346619" cy="101249"/>
            </a:xfrm>
          </p:grpSpPr>
          <p:pic>
            <p:nvPicPr>
              <p:cNvPr id="46" name="Object 45"/>
              <p:cNvPicPr>
                <a:picLocks noChangeAspect="1"/>
              </p:cNvPicPr>
              <p:nvPr/>
            </p:nvPicPr>
            <p:blipFill>
              <a:blip r:embed="rId16" cstate="print"/>
              <a:stretch>
                <a:fillRect/>
              </a:stretch>
            </p:blipFill>
            <p:spPr>
              <a:xfrm>
                <a:off x="17114815" y="2312921"/>
                <a:ext cx="346619" cy="101249"/>
              </a:xfrm>
              <a:prstGeom prst="rect">
                <a:avLst/>
              </a:prstGeom>
            </p:spPr>
          </p:pic>
        </p:grpSp>
      </p:grpSp>
      <p:grpSp>
        <p:nvGrpSpPr>
          <p:cNvPr id="1017" name="그룹 1017"/>
          <p:cNvGrpSpPr/>
          <p:nvPr/>
        </p:nvGrpSpPr>
        <p:grpSpPr>
          <a:xfrm>
            <a:off x="15160056" y="1320857"/>
            <a:ext cx="582801" cy="386573"/>
            <a:chOff x="15160056" y="1320857"/>
            <a:chExt cx="582801" cy="386573"/>
          </a:xfrm>
        </p:grpSpPr>
        <p:pic>
          <p:nvPicPr>
            <p:cNvPr id="50" name="Object 49"/>
            <p:cNvPicPr>
              <a:picLocks noChangeAspect="1"/>
            </p:cNvPicPr>
            <p:nvPr/>
          </p:nvPicPr>
          <p:blipFill>
            <a:blip r:embed="rId17" cstate="print"/>
            <a:stretch>
              <a:fillRect/>
            </a:stretch>
          </p:blipFill>
          <p:spPr>
            <a:xfrm>
              <a:off x="15160056" y="1320857"/>
              <a:ext cx="582801" cy="386573"/>
            </a:xfrm>
            <a:prstGeom prst="rect">
              <a:avLst/>
            </a:prstGeom>
          </p:spPr>
        </p:pic>
      </p:grpSp>
      <p:grpSp>
        <p:nvGrpSpPr>
          <p:cNvPr id="1018" name="그룹 1018"/>
          <p:cNvGrpSpPr/>
          <p:nvPr/>
        </p:nvGrpSpPr>
        <p:grpSpPr>
          <a:xfrm>
            <a:off x="14375106" y="1302975"/>
            <a:ext cx="641476" cy="892507"/>
            <a:chOff x="14375106" y="1302975"/>
            <a:chExt cx="641476" cy="892507"/>
          </a:xfrm>
        </p:grpSpPr>
        <p:pic>
          <p:nvPicPr>
            <p:cNvPr id="53" name="Object 52"/>
            <p:cNvPicPr>
              <a:picLocks noChangeAspect="1"/>
            </p:cNvPicPr>
            <p:nvPr/>
          </p:nvPicPr>
          <p:blipFill>
            <a:blip r:embed="rId18" cstate="print"/>
            <a:stretch>
              <a:fillRect/>
            </a:stretch>
          </p:blipFill>
          <p:spPr>
            <a:xfrm>
              <a:off x="14375106" y="1302975"/>
              <a:ext cx="641476" cy="892507"/>
            </a:xfrm>
            <a:prstGeom prst="rect">
              <a:avLst/>
            </a:prstGeom>
          </p:spPr>
        </p:pic>
      </p:grpSp>
      <p:grpSp>
        <p:nvGrpSpPr>
          <p:cNvPr id="1019" name="그룹 1019"/>
          <p:cNvGrpSpPr/>
          <p:nvPr/>
        </p:nvGrpSpPr>
        <p:grpSpPr>
          <a:xfrm>
            <a:off x="5432266" y="3797941"/>
            <a:ext cx="233078" cy="560534"/>
            <a:chOff x="5432266" y="3797941"/>
            <a:chExt cx="233078" cy="560534"/>
          </a:xfrm>
        </p:grpSpPr>
        <p:pic>
          <p:nvPicPr>
            <p:cNvPr id="56" name="Object 55"/>
            <p:cNvPicPr>
              <a:picLocks noChangeAspect="1"/>
            </p:cNvPicPr>
            <p:nvPr/>
          </p:nvPicPr>
          <p:blipFill>
            <a:blip r:embed="rId19" cstate="print"/>
            <a:stretch>
              <a:fillRect/>
            </a:stretch>
          </p:blipFill>
          <p:spPr>
            <a:xfrm rot="-10380000">
              <a:off x="5432266" y="3797941"/>
              <a:ext cx="233078" cy="560534"/>
            </a:xfrm>
            <a:prstGeom prst="rect">
              <a:avLst/>
            </a:prstGeom>
          </p:spPr>
        </p:pic>
      </p:grpSp>
      <p:grpSp>
        <p:nvGrpSpPr>
          <p:cNvPr id="1020" name="그룹 1020"/>
          <p:cNvGrpSpPr/>
          <p:nvPr/>
        </p:nvGrpSpPr>
        <p:grpSpPr>
          <a:xfrm>
            <a:off x="4533333" y="7485714"/>
            <a:ext cx="9175771" cy="1114286"/>
            <a:chOff x="4533333" y="7485714"/>
            <a:chExt cx="9175771" cy="1114286"/>
          </a:xfrm>
        </p:grpSpPr>
        <p:pic>
          <p:nvPicPr>
            <p:cNvPr id="59" name="Object 58"/>
            <p:cNvPicPr>
              <a:picLocks noChangeAspect="1"/>
            </p:cNvPicPr>
            <p:nvPr/>
          </p:nvPicPr>
          <p:blipFill>
            <a:blip r:embed="rId20" cstate="print"/>
            <a:stretch>
              <a:fillRect/>
            </a:stretch>
          </p:blipFill>
          <p:spPr>
            <a:xfrm>
              <a:off x="-54552" y="7014286"/>
              <a:ext cx="18351543" cy="2228571"/>
            </a:xfrm>
            <a:prstGeom prst="rect">
              <a:avLst/>
            </a:prstGeom>
          </p:spPr>
        </p:pic>
        <p:pic>
          <p:nvPicPr>
            <p:cNvPr id="60" name="Object 59"/>
            <p:cNvPicPr>
              <a:picLocks noChangeAspect="1"/>
            </p:cNvPicPr>
            <p:nvPr/>
          </p:nvPicPr>
          <p:blipFill>
            <a:blip r:embed="rId21" cstate="print"/>
            <a:stretch>
              <a:fillRect/>
            </a:stretch>
          </p:blipFill>
          <p:spPr>
            <a:xfrm>
              <a:off x="4533333" y="7485714"/>
              <a:ext cx="9175771" cy="1114286"/>
            </a:xfrm>
            <a:prstGeom prst="rect">
              <a:avLst/>
            </a:prstGeom>
          </p:spPr>
        </p:pic>
      </p:grpSp>
      <p:pic>
        <p:nvPicPr>
          <p:cNvPr id="62" name="Object 61"/>
          <p:cNvPicPr>
            <a:picLocks noChangeAspect="1"/>
          </p:cNvPicPr>
          <p:nvPr/>
        </p:nvPicPr>
        <p:blipFill>
          <a:blip r:embed="rId22" cstate="print"/>
          <a:stretch>
            <a:fillRect/>
          </a:stretch>
        </p:blipFill>
        <p:spPr>
          <a:xfrm>
            <a:off x="5918175" y="7593537"/>
            <a:ext cx="5115583" cy="1091002"/>
          </a:xfrm>
          <a:prstGeom prst="rect">
            <a:avLst/>
          </a:prstGeom>
        </p:spPr>
      </p:pic>
      <p:grpSp>
        <p:nvGrpSpPr>
          <p:cNvPr id="1021" name="그룹 1021"/>
          <p:cNvGrpSpPr/>
          <p:nvPr/>
        </p:nvGrpSpPr>
        <p:grpSpPr>
          <a:xfrm>
            <a:off x="1151852" y="8725978"/>
            <a:ext cx="15982011" cy="379778"/>
            <a:chOff x="1151852" y="8725978"/>
            <a:chExt cx="15982011" cy="379778"/>
          </a:xfrm>
        </p:grpSpPr>
        <p:grpSp>
          <p:nvGrpSpPr>
            <p:cNvPr id="1022" name="그룹 1022"/>
            <p:cNvGrpSpPr/>
            <p:nvPr/>
          </p:nvGrpSpPr>
          <p:grpSpPr>
            <a:xfrm>
              <a:off x="1151852" y="8725978"/>
              <a:ext cx="379778" cy="379778"/>
              <a:chOff x="1151852" y="8725978"/>
              <a:chExt cx="379778" cy="379778"/>
            </a:xfrm>
          </p:grpSpPr>
          <p:grpSp>
            <p:nvGrpSpPr>
              <p:cNvPr id="1023" name="그룹 1023"/>
              <p:cNvGrpSpPr/>
              <p:nvPr/>
            </p:nvGrpSpPr>
            <p:grpSpPr>
              <a:xfrm>
                <a:off x="1151852" y="8725978"/>
                <a:ext cx="379778" cy="379778"/>
                <a:chOff x="1151852" y="8725978"/>
                <a:chExt cx="379778" cy="379778"/>
              </a:xfrm>
            </p:grpSpPr>
            <p:grpSp>
              <p:nvGrpSpPr>
                <p:cNvPr id="1024" name="그룹 1024"/>
                <p:cNvGrpSpPr/>
                <p:nvPr/>
              </p:nvGrpSpPr>
              <p:grpSpPr>
                <a:xfrm>
                  <a:off x="1151852" y="8725978"/>
                  <a:ext cx="379778" cy="379778"/>
                  <a:chOff x="1151852" y="8725978"/>
                  <a:chExt cx="379778" cy="379778"/>
                </a:xfrm>
              </p:grpSpPr>
              <p:pic>
                <p:nvPicPr>
                  <p:cNvPr id="67" name="Object 66"/>
                  <p:cNvPicPr>
                    <a:picLocks noChangeAspect="1"/>
                  </p:cNvPicPr>
                  <p:nvPr/>
                </p:nvPicPr>
                <p:blipFill>
                  <a:blip r:embed="rId10" cstate="print"/>
                  <a:stretch>
                    <a:fillRect/>
                  </a:stretch>
                </p:blipFill>
                <p:spPr>
                  <a:xfrm>
                    <a:off x="1151852" y="8725978"/>
                    <a:ext cx="379778" cy="379778"/>
                  </a:xfrm>
                  <a:prstGeom prst="rect">
                    <a:avLst/>
                  </a:prstGeom>
                </p:spPr>
              </p:pic>
            </p:grpSp>
            <p:grpSp>
              <p:nvGrpSpPr>
                <p:cNvPr id="1025" name="그룹 1025"/>
                <p:cNvGrpSpPr/>
                <p:nvPr/>
              </p:nvGrpSpPr>
              <p:grpSpPr>
                <a:xfrm>
                  <a:off x="1217866" y="8791992"/>
                  <a:ext cx="247749" cy="247749"/>
                  <a:chOff x="1217866" y="8791992"/>
                  <a:chExt cx="247749" cy="247749"/>
                </a:xfrm>
              </p:grpSpPr>
              <p:pic>
                <p:nvPicPr>
                  <p:cNvPr id="70" name="Object 69"/>
                  <p:cNvPicPr>
                    <a:picLocks noChangeAspect="1"/>
                  </p:cNvPicPr>
                  <p:nvPr/>
                </p:nvPicPr>
                <p:blipFill>
                  <a:blip r:embed="rId11" cstate="print"/>
                  <a:stretch>
                    <a:fillRect/>
                  </a:stretch>
                </p:blipFill>
                <p:spPr>
                  <a:xfrm>
                    <a:off x="1217866" y="8791992"/>
                    <a:ext cx="247749" cy="247749"/>
                  </a:xfrm>
                  <a:prstGeom prst="rect">
                    <a:avLst/>
                  </a:prstGeom>
                </p:spPr>
              </p:pic>
            </p:grpSp>
          </p:grpSp>
          <p:grpSp>
            <p:nvGrpSpPr>
              <p:cNvPr id="1026" name="그룹 1026"/>
              <p:cNvGrpSpPr/>
              <p:nvPr/>
            </p:nvGrpSpPr>
            <p:grpSpPr>
              <a:xfrm>
                <a:off x="1266609" y="8875892"/>
                <a:ext cx="154896" cy="86924"/>
                <a:chOff x="1266609" y="8875892"/>
                <a:chExt cx="154896" cy="86924"/>
              </a:xfrm>
            </p:grpSpPr>
            <p:pic>
              <p:nvPicPr>
                <p:cNvPr id="74" name="Object 73"/>
                <p:cNvPicPr>
                  <a:picLocks noChangeAspect="1"/>
                </p:cNvPicPr>
                <p:nvPr/>
              </p:nvPicPr>
              <p:blipFill>
                <a:blip r:embed="rId12" cstate="print"/>
                <a:stretch>
                  <a:fillRect/>
                </a:stretch>
              </p:blipFill>
              <p:spPr>
                <a:xfrm>
                  <a:off x="1266609" y="8875892"/>
                  <a:ext cx="154896" cy="86924"/>
                </a:xfrm>
                <a:prstGeom prst="rect">
                  <a:avLst/>
                </a:prstGeom>
              </p:spPr>
            </p:pic>
          </p:grpSp>
        </p:grpSp>
        <p:grpSp>
          <p:nvGrpSpPr>
            <p:cNvPr id="1027" name="그룹 1027"/>
            <p:cNvGrpSpPr/>
            <p:nvPr/>
          </p:nvGrpSpPr>
          <p:grpSpPr>
            <a:xfrm>
              <a:off x="16754084" y="8725978"/>
              <a:ext cx="379778" cy="379778"/>
              <a:chOff x="16754084" y="8725978"/>
              <a:chExt cx="379778" cy="379778"/>
            </a:xfrm>
          </p:grpSpPr>
          <p:grpSp>
            <p:nvGrpSpPr>
              <p:cNvPr id="1028" name="그룹 1028"/>
              <p:cNvGrpSpPr/>
              <p:nvPr/>
            </p:nvGrpSpPr>
            <p:grpSpPr>
              <a:xfrm>
                <a:off x="16754084" y="8725978"/>
                <a:ext cx="379778" cy="379778"/>
                <a:chOff x="16754084" y="8725978"/>
                <a:chExt cx="379778" cy="379778"/>
              </a:xfrm>
            </p:grpSpPr>
            <p:grpSp>
              <p:nvGrpSpPr>
                <p:cNvPr id="1029" name="그룹 1029"/>
                <p:cNvGrpSpPr/>
                <p:nvPr/>
              </p:nvGrpSpPr>
              <p:grpSpPr>
                <a:xfrm>
                  <a:off x="16754084" y="8725978"/>
                  <a:ext cx="379778" cy="379778"/>
                  <a:chOff x="16754084" y="8725978"/>
                  <a:chExt cx="379778" cy="379778"/>
                </a:xfrm>
              </p:grpSpPr>
              <p:pic>
                <p:nvPicPr>
                  <p:cNvPr id="80" name="Object 79"/>
                  <p:cNvPicPr>
                    <a:picLocks noChangeAspect="1"/>
                  </p:cNvPicPr>
                  <p:nvPr/>
                </p:nvPicPr>
                <p:blipFill>
                  <a:blip r:embed="rId10" cstate="print"/>
                  <a:stretch>
                    <a:fillRect/>
                  </a:stretch>
                </p:blipFill>
                <p:spPr>
                  <a:xfrm>
                    <a:off x="16754084" y="8725978"/>
                    <a:ext cx="379778" cy="379778"/>
                  </a:xfrm>
                  <a:prstGeom prst="rect">
                    <a:avLst/>
                  </a:prstGeom>
                </p:spPr>
              </p:pic>
            </p:grpSp>
            <p:grpSp>
              <p:nvGrpSpPr>
                <p:cNvPr id="1030" name="그룹 1030"/>
                <p:cNvGrpSpPr/>
                <p:nvPr/>
              </p:nvGrpSpPr>
              <p:grpSpPr>
                <a:xfrm>
                  <a:off x="16820099" y="8791992"/>
                  <a:ext cx="247749" cy="247749"/>
                  <a:chOff x="16820099" y="8791992"/>
                  <a:chExt cx="247749" cy="247749"/>
                </a:xfrm>
              </p:grpSpPr>
              <p:pic>
                <p:nvPicPr>
                  <p:cNvPr id="83" name="Object 82"/>
                  <p:cNvPicPr>
                    <a:picLocks noChangeAspect="1"/>
                  </p:cNvPicPr>
                  <p:nvPr/>
                </p:nvPicPr>
                <p:blipFill>
                  <a:blip r:embed="rId11" cstate="print"/>
                  <a:stretch>
                    <a:fillRect/>
                  </a:stretch>
                </p:blipFill>
                <p:spPr>
                  <a:xfrm>
                    <a:off x="16820099" y="8791992"/>
                    <a:ext cx="247749" cy="247749"/>
                  </a:xfrm>
                  <a:prstGeom prst="rect">
                    <a:avLst/>
                  </a:prstGeom>
                </p:spPr>
              </p:pic>
            </p:grpSp>
          </p:grpSp>
          <p:grpSp>
            <p:nvGrpSpPr>
              <p:cNvPr id="1031" name="그룹 1031"/>
              <p:cNvGrpSpPr/>
              <p:nvPr/>
            </p:nvGrpSpPr>
            <p:grpSpPr>
              <a:xfrm>
                <a:off x="16868841" y="8875892"/>
                <a:ext cx="154896" cy="86924"/>
                <a:chOff x="16868841" y="8875892"/>
                <a:chExt cx="154896" cy="86924"/>
              </a:xfrm>
            </p:grpSpPr>
            <p:pic>
              <p:nvPicPr>
                <p:cNvPr id="87" name="Object 86"/>
                <p:cNvPicPr>
                  <a:picLocks noChangeAspect="1"/>
                </p:cNvPicPr>
                <p:nvPr/>
              </p:nvPicPr>
              <p:blipFill>
                <a:blip r:embed="rId12" cstate="print"/>
                <a:stretch>
                  <a:fillRect/>
                </a:stretch>
              </p:blipFill>
              <p:spPr>
                <a:xfrm>
                  <a:off x="16868841" y="8875892"/>
                  <a:ext cx="154896" cy="86924"/>
                </a:xfrm>
                <a:prstGeom prst="rect">
                  <a:avLst/>
                </a:prstGeom>
              </p:spPr>
            </p:pic>
          </p:grpSp>
        </p:grpSp>
      </p:grpSp>
      <p:pic>
        <p:nvPicPr>
          <p:cNvPr id="91" name="Object 90"/>
          <p:cNvPicPr>
            <a:picLocks noChangeAspect="1"/>
          </p:cNvPicPr>
          <p:nvPr/>
        </p:nvPicPr>
        <p:blipFill>
          <a:blip r:embed="rId23" cstate="print"/>
          <a:stretch>
            <a:fillRect/>
          </a:stretch>
        </p:blipFill>
        <p:spPr>
          <a:xfrm>
            <a:off x="2132739" y="3684186"/>
            <a:ext cx="10340002" cy="5754317"/>
          </a:xfrm>
          <a:prstGeom prst="rect">
            <a:avLst/>
          </a:prstGeom>
        </p:spPr>
      </p:pic>
      <p:pic>
        <p:nvPicPr>
          <p:cNvPr id="92" name="Object 91"/>
          <p:cNvPicPr>
            <a:picLocks noChangeAspect="1"/>
          </p:cNvPicPr>
          <p:nvPr/>
        </p:nvPicPr>
        <p:blipFill>
          <a:blip r:embed="rId24" cstate="print"/>
          <a:stretch>
            <a:fillRect/>
          </a:stretch>
        </p:blipFill>
        <p:spPr>
          <a:xfrm>
            <a:off x="5318997" y="1879835"/>
            <a:ext cx="7099068" cy="4796740"/>
          </a:xfrm>
          <a:prstGeom prst="rect">
            <a:avLst/>
          </a:prstGeom>
        </p:spPr>
      </p:pic>
      <p:grpSp>
        <p:nvGrpSpPr>
          <p:cNvPr id="1032" name="그룹 1032"/>
          <p:cNvGrpSpPr/>
          <p:nvPr/>
        </p:nvGrpSpPr>
        <p:grpSpPr>
          <a:xfrm>
            <a:off x="5698631" y="3363631"/>
            <a:ext cx="421602" cy="441638"/>
            <a:chOff x="5698631" y="3363631"/>
            <a:chExt cx="421602" cy="441638"/>
          </a:xfrm>
        </p:grpSpPr>
        <p:pic>
          <p:nvPicPr>
            <p:cNvPr id="94" name="Object 93"/>
            <p:cNvPicPr>
              <a:picLocks noChangeAspect="1"/>
            </p:cNvPicPr>
            <p:nvPr/>
          </p:nvPicPr>
          <p:blipFill>
            <a:blip r:embed="rId25" cstate="print"/>
            <a:stretch>
              <a:fillRect/>
            </a:stretch>
          </p:blipFill>
          <p:spPr>
            <a:xfrm>
              <a:off x="5698631" y="3363631"/>
              <a:ext cx="421602" cy="441638"/>
            </a:xfrm>
            <a:prstGeom prst="rect">
              <a:avLst/>
            </a:prstGeom>
          </p:spPr>
        </p:pic>
      </p:grpSp>
      <p:grpSp>
        <p:nvGrpSpPr>
          <p:cNvPr id="1033" name="그룹 1033"/>
          <p:cNvGrpSpPr/>
          <p:nvPr/>
        </p:nvGrpSpPr>
        <p:grpSpPr>
          <a:xfrm>
            <a:off x="4342857" y="3037753"/>
            <a:ext cx="524827" cy="1278592"/>
            <a:chOff x="4342857" y="3037753"/>
            <a:chExt cx="524827" cy="1278592"/>
          </a:xfrm>
        </p:grpSpPr>
        <p:pic>
          <p:nvPicPr>
            <p:cNvPr id="97" name="Object 96"/>
            <p:cNvPicPr>
              <a:picLocks noChangeAspect="1"/>
            </p:cNvPicPr>
            <p:nvPr/>
          </p:nvPicPr>
          <p:blipFill>
            <a:blip r:embed="rId26" cstate="print"/>
            <a:stretch>
              <a:fillRect/>
            </a:stretch>
          </p:blipFill>
          <p:spPr>
            <a:xfrm>
              <a:off x="4342857" y="3037753"/>
              <a:ext cx="524827" cy="1278592"/>
            </a:xfrm>
            <a:prstGeom prst="rect">
              <a:avLst/>
            </a:prstGeom>
          </p:spPr>
        </p:pic>
      </p:grpSp>
      <p:grpSp>
        <p:nvGrpSpPr>
          <p:cNvPr id="1034" name="그룹 1034"/>
          <p:cNvGrpSpPr/>
          <p:nvPr/>
        </p:nvGrpSpPr>
        <p:grpSpPr>
          <a:xfrm>
            <a:off x="12514230" y="3123845"/>
            <a:ext cx="293532" cy="514793"/>
            <a:chOff x="12514230" y="3123845"/>
            <a:chExt cx="293532" cy="514793"/>
          </a:xfrm>
        </p:grpSpPr>
        <p:pic>
          <p:nvPicPr>
            <p:cNvPr id="100" name="Object 99"/>
            <p:cNvPicPr>
              <a:picLocks noChangeAspect="1"/>
            </p:cNvPicPr>
            <p:nvPr/>
          </p:nvPicPr>
          <p:blipFill>
            <a:blip r:embed="rId27" cstate="print"/>
            <a:stretch>
              <a:fillRect/>
            </a:stretch>
          </p:blipFill>
          <p:spPr>
            <a:xfrm>
              <a:off x="12514230" y="3123845"/>
              <a:ext cx="293532" cy="514793"/>
            </a:xfrm>
            <a:prstGeom prst="rect">
              <a:avLst/>
            </a:prstGeom>
          </p:spPr>
        </p:pic>
      </p:grpSp>
      <p:grpSp>
        <p:nvGrpSpPr>
          <p:cNvPr id="1035" name="그룹 1035"/>
          <p:cNvGrpSpPr/>
          <p:nvPr/>
        </p:nvGrpSpPr>
        <p:grpSpPr>
          <a:xfrm>
            <a:off x="12836715" y="3840529"/>
            <a:ext cx="302723" cy="493653"/>
            <a:chOff x="12836715" y="3840529"/>
            <a:chExt cx="302723" cy="493653"/>
          </a:xfrm>
        </p:grpSpPr>
        <p:pic>
          <p:nvPicPr>
            <p:cNvPr id="103" name="Object 102"/>
            <p:cNvPicPr>
              <a:picLocks noChangeAspect="1"/>
            </p:cNvPicPr>
            <p:nvPr/>
          </p:nvPicPr>
          <p:blipFill>
            <a:blip r:embed="rId28" cstate="print"/>
            <a:stretch>
              <a:fillRect/>
            </a:stretch>
          </p:blipFill>
          <p:spPr>
            <a:xfrm rot="420000">
              <a:off x="12836715" y="3840529"/>
              <a:ext cx="302723" cy="493653"/>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그림 3">
            <a:extLst>
              <a:ext uri="{FF2B5EF4-FFF2-40B4-BE49-F238E27FC236}">
                <a16:creationId xmlns:a16="http://schemas.microsoft.com/office/drawing/2014/main" id="{24E3E8F4-39CC-48FF-96CC-DB5ABC3ABB8C}"/>
              </a:ext>
            </a:extLst>
          </p:cNvPr>
          <p:cNvPicPr>
            <a:picLocks noChangeAspect="1"/>
          </p:cNvPicPr>
          <p:nvPr/>
        </p:nvPicPr>
        <p:blipFill rotWithShape="1">
          <a:blip r:embed="rId2"/>
          <a:srcRect b="19"/>
          <a:stretch/>
        </p:blipFill>
        <p:spPr>
          <a:xfrm>
            <a:off x="20" y="1923"/>
            <a:ext cx="18287980" cy="10285077"/>
          </a:xfrm>
          <a:prstGeom prst="rect">
            <a:avLst/>
          </a:prstGeom>
        </p:spPr>
      </p:pic>
    </p:spTree>
    <p:extLst>
      <p:ext uri="{BB962C8B-B14F-4D97-AF65-F5344CB8AC3E}">
        <p14:creationId xmlns:p14="http://schemas.microsoft.com/office/powerpoint/2010/main" val="354186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E0D9C3"/>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2" cstate="print"/>
            <a:stretch>
              <a:fillRect/>
            </a:stretch>
          </p:blipFill>
          <p:spPr>
            <a:xfrm>
              <a:off x="0" y="0"/>
              <a:ext cx="18285714" cy="10285714"/>
            </a:xfrm>
            <a:prstGeom prst="rect">
              <a:avLst/>
            </a:prstGeom>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3" cstate="print"/>
            <a:stretch>
              <a:fillRect/>
            </a:stretch>
          </p:blipFill>
          <p:spPr>
            <a:xfrm>
              <a:off x="692943" y="739836"/>
              <a:ext cx="16899829" cy="8806043"/>
            </a:xfrm>
            <a:prstGeom prst="rect">
              <a:avLst/>
            </a:prstGeom>
          </p:spPr>
        </p:pic>
      </p:grpSp>
      <p:grpSp>
        <p:nvGrpSpPr>
          <p:cNvPr id="1003" name="그룹 1003"/>
          <p:cNvGrpSpPr/>
          <p:nvPr/>
        </p:nvGrpSpPr>
        <p:grpSpPr>
          <a:xfrm>
            <a:off x="6205852" y="481802"/>
            <a:ext cx="5470338" cy="1061708"/>
            <a:chOff x="6205852" y="481802"/>
            <a:chExt cx="5470338" cy="1061708"/>
          </a:xfrm>
        </p:grpSpPr>
        <p:pic>
          <p:nvPicPr>
            <p:cNvPr id="9" name="Object 8"/>
            <p:cNvPicPr>
              <a:picLocks noChangeAspect="1"/>
            </p:cNvPicPr>
            <p:nvPr/>
          </p:nvPicPr>
          <p:blipFill>
            <a:blip r:embed="rId4" cstate="print"/>
            <a:stretch>
              <a:fillRect/>
            </a:stretch>
          </p:blipFill>
          <p:spPr>
            <a:xfrm>
              <a:off x="6205852" y="481802"/>
              <a:ext cx="5470338" cy="1061708"/>
            </a:xfrm>
            <a:prstGeom prst="rect">
              <a:avLst/>
            </a:prstGeom>
          </p:spPr>
        </p:pic>
      </p:grpSp>
      <p:grpSp>
        <p:nvGrpSpPr>
          <p:cNvPr id="1004" name="그룹 1004"/>
          <p:cNvGrpSpPr/>
          <p:nvPr/>
        </p:nvGrpSpPr>
        <p:grpSpPr>
          <a:xfrm>
            <a:off x="12229254" y="4958047"/>
            <a:ext cx="3563714" cy="4123810"/>
            <a:chOff x="12229254" y="4958047"/>
            <a:chExt cx="3563714" cy="4123810"/>
          </a:xfrm>
        </p:grpSpPr>
        <p:pic>
          <p:nvPicPr>
            <p:cNvPr id="12" name="Object 11"/>
            <p:cNvPicPr>
              <a:picLocks noChangeAspect="1"/>
            </p:cNvPicPr>
            <p:nvPr/>
          </p:nvPicPr>
          <p:blipFill>
            <a:blip r:embed="rId5" cstate="print"/>
            <a:stretch>
              <a:fillRect/>
            </a:stretch>
          </p:blipFill>
          <p:spPr>
            <a:xfrm rot="5400000">
              <a:off x="10447397" y="3033209"/>
              <a:ext cx="7127428" cy="8247619"/>
            </a:xfrm>
            <a:prstGeom prst="rect">
              <a:avLst/>
            </a:prstGeom>
          </p:spPr>
        </p:pic>
        <p:pic>
          <p:nvPicPr>
            <p:cNvPr id="13" name="Object 12"/>
            <p:cNvPicPr>
              <a:picLocks noChangeAspect="1"/>
            </p:cNvPicPr>
            <p:nvPr/>
          </p:nvPicPr>
          <p:blipFill>
            <a:blip r:embed="rId6" cstate="print"/>
            <a:stretch>
              <a:fillRect/>
            </a:stretch>
          </p:blipFill>
          <p:spPr>
            <a:xfrm rot="5400000">
              <a:off x="12229254" y="4958047"/>
              <a:ext cx="3563714" cy="4123810"/>
            </a:xfrm>
            <a:prstGeom prst="rect">
              <a:avLst/>
            </a:prstGeom>
          </p:spPr>
        </p:pic>
      </p:grpSp>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8" name="Object 17"/>
                <p:cNvPicPr>
                  <a:picLocks noChangeAspect="1"/>
                </p:cNvPicPr>
                <p:nvPr/>
              </p:nvPicPr>
              <p:blipFill>
                <a:blip r:embed="rId7"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21" name="Object 20"/>
                <p:cNvPicPr>
                  <a:picLocks noChangeAspect="1"/>
                </p:cNvPicPr>
                <p:nvPr/>
              </p:nvPicPr>
              <p:blipFill>
                <a:blip r:embed="rId8"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5" name="Object 24"/>
              <p:cNvPicPr>
                <a:picLocks noChangeAspect="1"/>
              </p:cNvPicPr>
              <p:nvPr/>
            </p:nvPicPr>
            <p:blipFill>
              <a:blip r:embed="rId9"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31" name="Object 30"/>
                <p:cNvPicPr>
                  <a:picLocks noChangeAspect="1"/>
                </p:cNvPicPr>
                <p:nvPr/>
              </p:nvPicPr>
              <p:blipFill>
                <a:blip r:embed="rId7"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4" name="Object 33"/>
                <p:cNvPicPr>
                  <a:picLocks noChangeAspect="1"/>
                </p:cNvPicPr>
                <p:nvPr/>
              </p:nvPicPr>
              <p:blipFill>
                <a:blip r:embed="rId8"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8" name="Object 37"/>
              <p:cNvPicPr>
                <a:picLocks noChangeAspect="1"/>
              </p:cNvPicPr>
              <p:nvPr/>
            </p:nvPicPr>
            <p:blipFill>
              <a:blip r:embed="rId9" cstate="print"/>
              <a:stretch>
                <a:fillRect/>
              </a:stretch>
            </p:blipFill>
            <p:spPr>
              <a:xfrm>
                <a:off x="16868841" y="1275551"/>
                <a:ext cx="154896" cy="86924"/>
              </a:xfrm>
              <a:prstGeom prst="rect">
                <a:avLst/>
              </a:prstGeom>
            </p:spPr>
          </p:pic>
        </p:grpSp>
      </p:grpSp>
      <p:grpSp>
        <p:nvGrpSpPr>
          <p:cNvPr id="1015" name="그룹 1015"/>
          <p:cNvGrpSpPr/>
          <p:nvPr/>
        </p:nvGrpSpPr>
        <p:grpSpPr>
          <a:xfrm>
            <a:off x="7361000" y="4958047"/>
            <a:ext cx="3563714" cy="4123810"/>
            <a:chOff x="7361000" y="4958047"/>
            <a:chExt cx="3563714" cy="4123810"/>
          </a:xfrm>
        </p:grpSpPr>
        <p:pic>
          <p:nvPicPr>
            <p:cNvPr id="42" name="Object 41"/>
            <p:cNvPicPr>
              <a:picLocks noChangeAspect="1"/>
            </p:cNvPicPr>
            <p:nvPr/>
          </p:nvPicPr>
          <p:blipFill>
            <a:blip r:embed="rId5" cstate="print"/>
            <a:stretch>
              <a:fillRect/>
            </a:stretch>
          </p:blipFill>
          <p:spPr>
            <a:xfrm rot="5400000">
              <a:off x="5579143" y="3033209"/>
              <a:ext cx="7127428" cy="8247619"/>
            </a:xfrm>
            <a:prstGeom prst="rect">
              <a:avLst/>
            </a:prstGeom>
          </p:spPr>
        </p:pic>
        <p:pic>
          <p:nvPicPr>
            <p:cNvPr id="43" name="Object 42"/>
            <p:cNvPicPr>
              <a:picLocks noChangeAspect="1"/>
            </p:cNvPicPr>
            <p:nvPr/>
          </p:nvPicPr>
          <p:blipFill>
            <a:blip r:embed="rId10" cstate="print"/>
            <a:stretch>
              <a:fillRect/>
            </a:stretch>
          </p:blipFill>
          <p:spPr>
            <a:xfrm rot="5400000">
              <a:off x="7361000" y="4958047"/>
              <a:ext cx="3563714" cy="4123810"/>
            </a:xfrm>
            <a:prstGeom prst="rect">
              <a:avLst/>
            </a:prstGeom>
          </p:spPr>
        </p:pic>
      </p:grpSp>
      <p:grpSp>
        <p:nvGrpSpPr>
          <p:cNvPr id="1016" name="그룹 1016"/>
          <p:cNvGrpSpPr/>
          <p:nvPr/>
        </p:nvGrpSpPr>
        <p:grpSpPr>
          <a:xfrm>
            <a:off x="2461000" y="4958047"/>
            <a:ext cx="3563714" cy="4123810"/>
            <a:chOff x="2461000" y="4958047"/>
            <a:chExt cx="3563714" cy="4123810"/>
          </a:xfrm>
        </p:grpSpPr>
        <p:pic>
          <p:nvPicPr>
            <p:cNvPr id="46" name="Object 45"/>
            <p:cNvPicPr>
              <a:picLocks noChangeAspect="1"/>
            </p:cNvPicPr>
            <p:nvPr/>
          </p:nvPicPr>
          <p:blipFill>
            <a:blip r:embed="rId5" cstate="print"/>
            <a:stretch>
              <a:fillRect/>
            </a:stretch>
          </p:blipFill>
          <p:spPr>
            <a:xfrm rot="5400000">
              <a:off x="679143" y="3033209"/>
              <a:ext cx="7127428" cy="8247619"/>
            </a:xfrm>
            <a:prstGeom prst="rect">
              <a:avLst/>
            </a:prstGeom>
          </p:spPr>
        </p:pic>
        <p:pic>
          <p:nvPicPr>
            <p:cNvPr id="47" name="Object 46"/>
            <p:cNvPicPr>
              <a:picLocks noChangeAspect="1"/>
            </p:cNvPicPr>
            <p:nvPr/>
          </p:nvPicPr>
          <p:blipFill>
            <a:blip r:embed="rId11" cstate="print"/>
            <a:stretch>
              <a:fillRect/>
            </a:stretch>
          </p:blipFill>
          <p:spPr>
            <a:xfrm rot="5400000">
              <a:off x="2461000" y="4958047"/>
              <a:ext cx="3563714" cy="4123810"/>
            </a:xfrm>
            <a:prstGeom prst="rect">
              <a:avLst/>
            </a:prstGeom>
          </p:spPr>
        </p:pic>
      </p:grpSp>
      <p:pic>
        <p:nvPicPr>
          <p:cNvPr id="49" name="Object 48"/>
          <p:cNvPicPr>
            <a:picLocks noChangeAspect="1"/>
          </p:cNvPicPr>
          <p:nvPr/>
        </p:nvPicPr>
        <p:blipFill>
          <a:blip r:embed="rId12" cstate="print"/>
          <a:stretch>
            <a:fillRect/>
          </a:stretch>
        </p:blipFill>
        <p:spPr>
          <a:xfrm>
            <a:off x="2298430" y="963468"/>
            <a:ext cx="13099383" cy="5333201"/>
          </a:xfrm>
          <a:prstGeom prst="rect">
            <a:avLst/>
          </a:prstGeom>
        </p:spPr>
      </p:pic>
      <p:grpSp>
        <p:nvGrpSpPr>
          <p:cNvPr id="1017" name="그룹 1017"/>
          <p:cNvGrpSpPr/>
          <p:nvPr/>
        </p:nvGrpSpPr>
        <p:grpSpPr>
          <a:xfrm>
            <a:off x="1828571" y="4313699"/>
            <a:ext cx="14628571" cy="281905"/>
            <a:chOff x="1828571" y="4313699"/>
            <a:chExt cx="14628571" cy="281905"/>
          </a:xfrm>
        </p:grpSpPr>
        <p:pic>
          <p:nvPicPr>
            <p:cNvPr id="51" name="Object 50"/>
            <p:cNvPicPr>
              <a:picLocks noChangeAspect="1"/>
            </p:cNvPicPr>
            <p:nvPr/>
          </p:nvPicPr>
          <p:blipFill>
            <a:blip r:embed="rId13" cstate="print"/>
            <a:stretch>
              <a:fillRect/>
            </a:stretch>
          </p:blipFill>
          <p:spPr>
            <a:xfrm>
              <a:off x="1828571" y="4313699"/>
              <a:ext cx="14628571" cy="281905"/>
            </a:xfrm>
            <a:prstGeom prst="rect">
              <a:avLst/>
            </a:prstGeom>
          </p:spPr>
        </p:pic>
      </p:grpSp>
      <p:grpSp>
        <p:nvGrpSpPr>
          <p:cNvPr id="1018" name="그룹 1018"/>
          <p:cNvGrpSpPr/>
          <p:nvPr/>
        </p:nvGrpSpPr>
        <p:grpSpPr>
          <a:xfrm>
            <a:off x="2731024" y="4923810"/>
            <a:ext cx="3061761" cy="838095"/>
            <a:chOff x="2731024" y="4923810"/>
            <a:chExt cx="3061761" cy="838095"/>
          </a:xfrm>
        </p:grpSpPr>
        <p:pic>
          <p:nvPicPr>
            <p:cNvPr id="54" name="Object 53"/>
            <p:cNvPicPr>
              <a:picLocks noChangeAspect="1"/>
            </p:cNvPicPr>
            <p:nvPr/>
          </p:nvPicPr>
          <p:blipFill>
            <a:blip r:embed="rId14" cstate="print"/>
            <a:stretch>
              <a:fillRect/>
            </a:stretch>
          </p:blipFill>
          <p:spPr>
            <a:xfrm>
              <a:off x="2731024" y="4923810"/>
              <a:ext cx="3061761" cy="838095"/>
            </a:xfrm>
            <a:prstGeom prst="rect">
              <a:avLst/>
            </a:prstGeom>
          </p:spPr>
        </p:pic>
      </p:grpSp>
      <p:pic>
        <p:nvPicPr>
          <p:cNvPr id="56" name="Object 55"/>
          <p:cNvPicPr>
            <a:picLocks noChangeAspect="1"/>
          </p:cNvPicPr>
          <p:nvPr/>
        </p:nvPicPr>
        <p:blipFill>
          <a:blip r:embed="rId15" cstate="print"/>
          <a:stretch>
            <a:fillRect/>
          </a:stretch>
        </p:blipFill>
        <p:spPr>
          <a:xfrm>
            <a:off x="2988516" y="4989421"/>
            <a:ext cx="1703788" cy="863469"/>
          </a:xfrm>
          <a:prstGeom prst="rect">
            <a:avLst/>
          </a:prstGeom>
        </p:spPr>
      </p:pic>
      <p:grpSp>
        <p:nvGrpSpPr>
          <p:cNvPr id="1019" name="그룹 1019"/>
          <p:cNvGrpSpPr/>
          <p:nvPr/>
        </p:nvGrpSpPr>
        <p:grpSpPr>
          <a:xfrm>
            <a:off x="7611977" y="4923810"/>
            <a:ext cx="3061761" cy="838095"/>
            <a:chOff x="7611977" y="4923810"/>
            <a:chExt cx="3061761" cy="838095"/>
          </a:xfrm>
        </p:grpSpPr>
        <p:pic>
          <p:nvPicPr>
            <p:cNvPr id="58" name="Object 57"/>
            <p:cNvPicPr>
              <a:picLocks noChangeAspect="1"/>
            </p:cNvPicPr>
            <p:nvPr/>
          </p:nvPicPr>
          <p:blipFill>
            <a:blip r:embed="rId16" cstate="print"/>
            <a:stretch>
              <a:fillRect/>
            </a:stretch>
          </p:blipFill>
          <p:spPr>
            <a:xfrm>
              <a:off x="7611977" y="4923810"/>
              <a:ext cx="3061761" cy="838095"/>
            </a:xfrm>
            <a:prstGeom prst="rect">
              <a:avLst/>
            </a:prstGeom>
          </p:spPr>
        </p:pic>
      </p:grpSp>
      <p:pic>
        <p:nvPicPr>
          <p:cNvPr id="60" name="Object 59"/>
          <p:cNvPicPr>
            <a:picLocks noChangeAspect="1"/>
          </p:cNvPicPr>
          <p:nvPr/>
        </p:nvPicPr>
        <p:blipFill>
          <a:blip r:embed="rId17" cstate="print"/>
          <a:stretch>
            <a:fillRect/>
          </a:stretch>
        </p:blipFill>
        <p:spPr>
          <a:xfrm>
            <a:off x="7869468" y="4989421"/>
            <a:ext cx="1711559" cy="863469"/>
          </a:xfrm>
          <a:prstGeom prst="rect">
            <a:avLst/>
          </a:prstGeom>
        </p:spPr>
      </p:pic>
      <p:grpSp>
        <p:nvGrpSpPr>
          <p:cNvPr id="1020" name="그룹 1020"/>
          <p:cNvGrpSpPr/>
          <p:nvPr/>
        </p:nvGrpSpPr>
        <p:grpSpPr>
          <a:xfrm>
            <a:off x="12492929" y="4923810"/>
            <a:ext cx="3061761" cy="838095"/>
            <a:chOff x="12492929" y="4923810"/>
            <a:chExt cx="3061761" cy="838095"/>
          </a:xfrm>
        </p:grpSpPr>
        <p:pic>
          <p:nvPicPr>
            <p:cNvPr id="62" name="Object 61"/>
            <p:cNvPicPr>
              <a:picLocks noChangeAspect="1"/>
            </p:cNvPicPr>
            <p:nvPr/>
          </p:nvPicPr>
          <p:blipFill>
            <a:blip r:embed="rId18" cstate="print"/>
            <a:stretch>
              <a:fillRect/>
            </a:stretch>
          </p:blipFill>
          <p:spPr>
            <a:xfrm>
              <a:off x="12492929" y="4923810"/>
              <a:ext cx="3061761" cy="838095"/>
            </a:xfrm>
            <a:prstGeom prst="rect">
              <a:avLst/>
            </a:prstGeom>
          </p:spPr>
        </p:pic>
      </p:grpSp>
      <p:pic>
        <p:nvPicPr>
          <p:cNvPr id="64" name="Object 63"/>
          <p:cNvPicPr>
            <a:picLocks noChangeAspect="1"/>
          </p:cNvPicPr>
          <p:nvPr/>
        </p:nvPicPr>
        <p:blipFill>
          <a:blip r:embed="rId19" cstate="print"/>
          <a:stretch>
            <a:fillRect/>
          </a:stretch>
        </p:blipFill>
        <p:spPr>
          <a:xfrm>
            <a:off x="12750383" y="4998945"/>
            <a:ext cx="1703140" cy="863469"/>
          </a:xfrm>
          <a:prstGeom prst="rect">
            <a:avLst/>
          </a:prstGeom>
        </p:spPr>
      </p:pic>
      <p:pic>
        <p:nvPicPr>
          <p:cNvPr id="65" name="Object 64"/>
          <p:cNvPicPr>
            <a:picLocks noChangeAspect="1"/>
          </p:cNvPicPr>
          <p:nvPr/>
        </p:nvPicPr>
        <p:blipFill>
          <a:blip r:embed="rId20" cstate="print"/>
          <a:stretch>
            <a:fillRect/>
          </a:stretch>
        </p:blipFill>
        <p:spPr>
          <a:xfrm>
            <a:off x="3243992" y="6561427"/>
            <a:ext cx="1697925" cy="1078882"/>
          </a:xfrm>
          <a:prstGeom prst="rect">
            <a:avLst/>
          </a:prstGeom>
        </p:spPr>
      </p:pic>
      <p:grpSp>
        <p:nvGrpSpPr>
          <p:cNvPr id="1021" name="그룹 1021"/>
          <p:cNvGrpSpPr/>
          <p:nvPr/>
        </p:nvGrpSpPr>
        <p:grpSpPr>
          <a:xfrm>
            <a:off x="1151852" y="8725978"/>
            <a:ext cx="15982011" cy="379778"/>
            <a:chOff x="1151852" y="8725978"/>
            <a:chExt cx="15982011" cy="379778"/>
          </a:xfrm>
        </p:grpSpPr>
        <p:grpSp>
          <p:nvGrpSpPr>
            <p:cNvPr id="1022" name="그룹 1022"/>
            <p:cNvGrpSpPr/>
            <p:nvPr/>
          </p:nvGrpSpPr>
          <p:grpSpPr>
            <a:xfrm>
              <a:off x="1151852" y="8725978"/>
              <a:ext cx="379778" cy="379778"/>
              <a:chOff x="1151852" y="8725978"/>
              <a:chExt cx="379778" cy="379778"/>
            </a:xfrm>
          </p:grpSpPr>
          <p:grpSp>
            <p:nvGrpSpPr>
              <p:cNvPr id="1023" name="그룹 1023"/>
              <p:cNvGrpSpPr/>
              <p:nvPr/>
            </p:nvGrpSpPr>
            <p:grpSpPr>
              <a:xfrm>
                <a:off x="1151852" y="8725978"/>
                <a:ext cx="379778" cy="379778"/>
                <a:chOff x="1151852" y="8725978"/>
                <a:chExt cx="379778" cy="379778"/>
              </a:xfrm>
            </p:grpSpPr>
            <p:grpSp>
              <p:nvGrpSpPr>
                <p:cNvPr id="1024" name="그룹 1024"/>
                <p:cNvGrpSpPr/>
                <p:nvPr/>
              </p:nvGrpSpPr>
              <p:grpSpPr>
                <a:xfrm>
                  <a:off x="1151852" y="8725978"/>
                  <a:ext cx="379778" cy="379778"/>
                  <a:chOff x="1151852" y="8725978"/>
                  <a:chExt cx="379778" cy="379778"/>
                </a:xfrm>
              </p:grpSpPr>
              <p:pic>
                <p:nvPicPr>
                  <p:cNvPr id="70" name="Object 69"/>
                  <p:cNvPicPr>
                    <a:picLocks noChangeAspect="1"/>
                  </p:cNvPicPr>
                  <p:nvPr/>
                </p:nvPicPr>
                <p:blipFill>
                  <a:blip r:embed="rId7" cstate="print"/>
                  <a:stretch>
                    <a:fillRect/>
                  </a:stretch>
                </p:blipFill>
                <p:spPr>
                  <a:xfrm>
                    <a:off x="1151852" y="8725978"/>
                    <a:ext cx="379778" cy="379778"/>
                  </a:xfrm>
                  <a:prstGeom prst="rect">
                    <a:avLst/>
                  </a:prstGeom>
                </p:spPr>
              </p:pic>
            </p:grpSp>
            <p:grpSp>
              <p:nvGrpSpPr>
                <p:cNvPr id="1025" name="그룹 1025"/>
                <p:cNvGrpSpPr/>
                <p:nvPr/>
              </p:nvGrpSpPr>
              <p:grpSpPr>
                <a:xfrm>
                  <a:off x="1217866" y="8791992"/>
                  <a:ext cx="247749" cy="247749"/>
                  <a:chOff x="1217866" y="8791992"/>
                  <a:chExt cx="247749" cy="247749"/>
                </a:xfrm>
              </p:grpSpPr>
              <p:pic>
                <p:nvPicPr>
                  <p:cNvPr id="73" name="Object 72"/>
                  <p:cNvPicPr>
                    <a:picLocks noChangeAspect="1"/>
                  </p:cNvPicPr>
                  <p:nvPr/>
                </p:nvPicPr>
                <p:blipFill>
                  <a:blip r:embed="rId8" cstate="print"/>
                  <a:stretch>
                    <a:fillRect/>
                  </a:stretch>
                </p:blipFill>
                <p:spPr>
                  <a:xfrm>
                    <a:off x="1217866" y="8791992"/>
                    <a:ext cx="247749" cy="247749"/>
                  </a:xfrm>
                  <a:prstGeom prst="rect">
                    <a:avLst/>
                  </a:prstGeom>
                </p:spPr>
              </p:pic>
            </p:grpSp>
          </p:grpSp>
          <p:grpSp>
            <p:nvGrpSpPr>
              <p:cNvPr id="1026" name="그룹 1026"/>
              <p:cNvGrpSpPr/>
              <p:nvPr/>
            </p:nvGrpSpPr>
            <p:grpSpPr>
              <a:xfrm>
                <a:off x="1266609" y="8875892"/>
                <a:ext cx="154896" cy="86924"/>
                <a:chOff x="1266609" y="8875892"/>
                <a:chExt cx="154896" cy="86924"/>
              </a:xfrm>
            </p:grpSpPr>
            <p:pic>
              <p:nvPicPr>
                <p:cNvPr id="77" name="Object 76"/>
                <p:cNvPicPr>
                  <a:picLocks noChangeAspect="1"/>
                </p:cNvPicPr>
                <p:nvPr/>
              </p:nvPicPr>
              <p:blipFill>
                <a:blip r:embed="rId9" cstate="print"/>
                <a:stretch>
                  <a:fillRect/>
                </a:stretch>
              </p:blipFill>
              <p:spPr>
                <a:xfrm>
                  <a:off x="1266609" y="8875892"/>
                  <a:ext cx="154896" cy="86924"/>
                </a:xfrm>
                <a:prstGeom prst="rect">
                  <a:avLst/>
                </a:prstGeom>
              </p:spPr>
            </p:pic>
          </p:grpSp>
        </p:grpSp>
        <p:grpSp>
          <p:nvGrpSpPr>
            <p:cNvPr id="1027" name="그룹 1027"/>
            <p:cNvGrpSpPr/>
            <p:nvPr/>
          </p:nvGrpSpPr>
          <p:grpSpPr>
            <a:xfrm>
              <a:off x="16754084" y="8725978"/>
              <a:ext cx="379778" cy="379778"/>
              <a:chOff x="16754084" y="8725978"/>
              <a:chExt cx="379778" cy="379778"/>
            </a:xfrm>
          </p:grpSpPr>
          <p:grpSp>
            <p:nvGrpSpPr>
              <p:cNvPr id="1028" name="그룹 1028"/>
              <p:cNvGrpSpPr/>
              <p:nvPr/>
            </p:nvGrpSpPr>
            <p:grpSpPr>
              <a:xfrm>
                <a:off x="16754084" y="8725978"/>
                <a:ext cx="379778" cy="379778"/>
                <a:chOff x="16754084" y="8725978"/>
                <a:chExt cx="379778" cy="379778"/>
              </a:xfrm>
            </p:grpSpPr>
            <p:grpSp>
              <p:nvGrpSpPr>
                <p:cNvPr id="1029" name="그룹 1029"/>
                <p:cNvGrpSpPr/>
                <p:nvPr/>
              </p:nvGrpSpPr>
              <p:grpSpPr>
                <a:xfrm>
                  <a:off x="16754084" y="8725978"/>
                  <a:ext cx="379778" cy="379778"/>
                  <a:chOff x="16754084" y="8725978"/>
                  <a:chExt cx="379778" cy="379778"/>
                </a:xfrm>
              </p:grpSpPr>
              <p:pic>
                <p:nvPicPr>
                  <p:cNvPr id="83" name="Object 82"/>
                  <p:cNvPicPr>
                    <a:picLocks noChangeAspect="1"/>
                  </p:cNvPicPr>
                  <p:nvPr/>
                </p:nvPicPr>
                <p:blipFill>
                  <a:blip r:embed="rId7" cstate="print"/>
                  <a:stretch>
                    <a:fillRect/>
                  </a:stretch>
                </p:blipFill>
                <p:spPr>
                  <a:xfrm>
                    <a:off x="16754084" y="8725978"/>
                    <a:ext cx="379778" cy="379778"/>
                  </a:xfrm>
                  <a:prstGeom prst="rect">
                    <a:avLst/>
                  </a:prstGeom>
                </p:spPr>
              </p:pic>
            </p:grpSp>
            <p:grpSp>
              <p:nvGrpSpPr>
                <p:cNvPr id="1030" name="그룹 1030"/>
                <p:cNvGrpSpPr/>
                <p:nvPr/>
              </p:nvGrpSpPr>
              <p:grpSpPr>
                <a:xfrm>
                  <a:off x="16820099" y="8791992"/>
                  <a:ext cx="247749" cy="247749"/>
                  <a:chOff x="16820099" y="8791992"/>
                  <a:chExt cx="247749" cy="247749"/>
                </a:xfrm>
              </p:grpSpPr>
              <p:pic>
                <p:nvPicPr>
                  <p:cNvPr id="86" name="Object 85"/>
                  <p:cNvPicPr>
                    <a:picLocks noChangeAspect="1"/>
                  </p:cNvPicPr>
                  <p:nvPr/>
                </p:nvPicPr>
                <p:blipFill>
                  <a:blip r:embed="rId8" cstate="print"/>
                  <a:stretch>
                    <a:fillRect/>
                  </a:stretch>
                </p:blipFill>
                <p:spPr>
                  <a:xfrm>
                    <a:off x="16820099" y="8791992"/>
                    <a:ext cx="247749" cy="247749"/>
                  </a:xfrm>
                  <a:prstGeom prst="rect">
                    <a:avLst/>
                  </a:prstGeom>
                </p:spPr>
              </p:pic>
            </p:grpSp>
          </p:grpSp>
          <p:grpSp>
            <p:nvGrpSpPr>
              <p:cNvPr id="1031" name="그룹 1031"/>
              <p:cNvGrpSpPr/>
              <p:nvPr/>
            </p:nvGrpSpPr>
            <p:grpSpPr>
              <a:xfrm>
                <a:off x="16868841" y="8875892"/>
                <a:ext cx="154896" cy="86924"/>
                <a:chOff x="16868841" y="8875892"/>
                <a:chExt cx="154896" cy="86924"/>
              </a:xfrm>
            </p:grpSpPr>
            <p:pic>
              <p:nvPicPr>
                <p:cNvPr id="90" name="Object 89"/>
                <p:cNvPicPr>
                  <a:picLocks noChangeAspect="1"/>
                </p:cNvPicPr>
                <p:nvPr/>
              </p:nvPicPr>
              <p:blipFill>
                <a:blip r:embed="rId9" cstate="print"/>
                <a:stretch>
                  <a:fillRect/>
                </a:stretch>
              </p:blipFill>
              <p:spPr>
                <a:xfrm>
                  <a:off x="16868841" y="8875892"/>
                  <a:ext cx="154896" cy="86924"/>
                </a:xfrm>
                <a:prstGeom prst="rect">
                  <a:avLst/>
                </a:prstGeom>
              </p:spPr>
            </p:pic>
          </p:grpSp>
        </p:grpSp>
      </p:grpSp>
      <p:grpSp>
        <p:nvGrpSpPr>
          <p:cNvPr id="1032" name="그룹 1032"/>
          <p:cNvGrpSpPr/>
          <p:nvPr/>
        </p:nvGrpSpPr>
        <p:grpSpPr>
          <a:xfrm>
            <a:off x="692943" y="2106299"/>
            <a:ext cx="488009" cy="313773"/>
            <a:chOff x="692943" y="2106299"/>
            <a:chExt cx="488009" cy="313773"/>
          </a:xfrm>
        </p:grpSpPr>
        <p:grpSp>
          <p:nvGrpSpPr>
            <p:cNvPr id="1033" name="그룹 1033"/>
            <p:cNvGrpSpPr/>
            <p:nvPr/>
          </p:nvGrpSpPr>
          <p:grpSpPr>
            <a:xfrm>
              <a:off x="893288" y="2106299"/>
              <a:ext cx="287665" cy="101249"/>
              <a:chOff x="893288" y="2106299"/>
              <a:chExt cx="287665" cy="101249"/>
            </a:xfrm>
          </p:grpSpPr>
          <p:pic>
            <p:nvPicPr>
              <p:cNvPr id="96" name="Object 95"/>
              <p:cNvPicPr>
                <a:picLocks noChangeAspect="1"/>
              </p:cNvPicPr>
              <p:nvPr/>
            </p:nvPicPr>
            <p:blipFill>
              <a:blip r:embed="rId21" cstate="print"/>
              <a:stretch>
                <a:fillRect/>
              </a:stretch>
            </p:blipFill>
            <p:spPr>
              <a:xfrm rot="-10800000">
                <a:off x="893288" y="2106299"/>
                <a:ext cx="287665" cy="101249"/>
              </a:xfrm>
              <a:prstGeom prst="rect">
                <a:avLst/>
              </a:prstGeom>
            </p:spPr>
          </p:pic>
        </p:grpSp>
        <p:grpSp>
          <p:nvGrpSpPr>
            <p:cNvPr id="1034" name="그룹 1034"/>
            <p:cNvGrpSpPr/>
            <p:nvPr/>
          </p:nvGrpSpPr>
          <p:grpSpPr>
            <a:xfrm>
              <a:off x="692943" y="2318823"/>
              <a:ext cx="371773" cy="101249"/>
              <a:chOff x="692943" y="2318823"/>
              <a:chExt cx="371773" cy="101249"/>
            </a:xfrm>
          </p:grpSpPr>
          <p:pic>
            <p:nvPicPr>
              <p:cNvPr id="99" name="Object 98"/>
              <p:cNvPicPr>
                <a:picLocks noChangeAspect="1"/>
              </p:cNvPicPr>
              <p:nvPr/>
            </p:nvPicPr>
            <p:blipFill>
              <a:blip r:embed="rId22" cstate="print"/>
              <a:stretch>
                <a:fillRect/>
              </a:stretch>
            </p:blipFill>
            <p:spPr>
              <a:xfrm rot="-10800000">
                <a:off x="692943" y="2318823"/>
                <a:ext cx="371773" cy="101249"/>
              </a:xfrm>
              <a:prstGeom prst="rect">
                <a:avLst/>
              </a:prstGeom>
            </p:spPr>
          </p:pic>
        </p:grpSp>
      </p:grpSp>
      <p:grpSp>
        <p:nvGrpSpPr>
          <p:cNvPr id="1035" name="그룹 1035"/>
          <p:cNvGrpSpPr/>
          <p:nvPr/>
        </p:nvGrpSpPr>
        <p:grpSpPr>
          <a:xfrm>
            <a:off x="17074429" y="6616405"/>
            <a:ext cx="470724" cy="310266"/>
            <a:chOff x="17074429" y="6616405"/>
            <a:chExt cx="470724" cy="310266"/>
          </a:xfrm>
        </p:grpSpPr>
        <p:grpSp>
          <p:nvGrpSpPr>
            <p:cNvPr id="1036" name="그룹 1036"/>
            <p:cNvGrpSpPr/>
            <p:nvPr/>
          </p:nvGrpSpPr>
          <p:grpSpPr>
            <a:xfrm>
              <a:off x="17221048" y="6616405"/>
              <a:ext cx="324105" cy="101249"/>
              <a:chOff x="17221048" y="6616405"/>
              <a:chExt cx="324105" cy="101249"/>
            </a:xfrm>
          </p:grpSpPr>
          <p:pic>
            <p:nvPicPr>
              <p:cNvPr id="104" name="Object 103"/>
              <p:cNvPicPr>
                <a:picLocks noChangeAspect="1"/>
              </p:cNvPicPr>
              <p:nvPr/>
            </p:nvPicPr>
            <p:blipFill>
              <a:blip r:embed="rId23" cstate="print"/>
              <a:stretch>
                <a:fillRect/>
              </a:stretch>
            </p:blipFill>
            <p:spPr>
              <a:xfrm>
                <a:off x="17221048" y="6616405"/>
                <a:ext cx="324105" cy="101249"/>
              </a:xfrm>
              <a:prstGeom prst="rect">
                <a:avLst/>
              </a:prstGeom>
            </p:spPr>
          </p:pic>
        </p:grpSp>
        <p:grpSp>
          <p:nvGrpSpPr>
            <p:cNvPr id="1037" name="그룹 1037"/>
            <p:cNvGrpSpPr/>
            <p:nvPr/>
          </p:nvGrpSpPr>
          <p:grpSpPr>
            <a:xfrm>
              <a:off x="17074429" y="6825422"/>
              <a:ext cx="346619" cy="101249"/>
              <a:chOff x="17074429" y="6825422"/>
              <a:chExt cx="346619" cy="101249"/>
            </a:xfrm>
          </p:grpSpPr>
          <p:pic>
            <p:nvPicPr>
              <p:cNvPr id="107" name="Object 106"/>
              <p:cNvPicPr>
                <a:picLocks noChangeAspect="1"/>
              </p:cNvPicPr>
              <p:nvPr/>
            </p:nvPicPr>
            <p:blipFill>
              <a:blip r:embed="rId24" cstate="print"/>
              <a:stretch>
                <a:fillRect/>
              </a:stretch>
            </p:blipFill>
            <p:spPr>
              <a:xfrm>
                <a:off x="17074429" y="6825422"/>
                <a:ext cx="346619" cy="101249"/>
              </a:xfrm>
              <a:prstGeom prst="rect">
                <a:avLst/>
              </a:prstGeom>
            </p:spPr>
          </p:pic>
        </p:grpSp>
      </p:grpSp>
      <p:grpSp>
        <p:nvGrpSpPr>
          <p:cNvPr id="1038" name="그룹 1038"/>
          <p:cNvGrpSpPr/>
          <p:nvPr/>
        </p:nvGrpSpPr>
        <p:grpSpPr>
          <a:xfrm>
            <a:off x="15189156" y="438095"/>
            <a:ext cx="582801" cy="386573"/>
            <a:chOff x="15189156" y="438095"/>
            <a:chExt cx="582801" cy="386573"/>
          </a:xfrm>
        </p:grpSpPr>
        <p:pic>
          <p:nvPicPr>
            <p:cNvPr id="111" name="Object 110"/>
            <p:cNvPicPr>
              <a:picLocks noChangeAspect="1"/>
            </p:cNvPicPr>
            <p:nvPr/>
          </p:nvPicPr>
          <p:blipFill>
            <a:blip r:embed="rId25" cstate="print"/>
            <a:stretch>
              <a:fillRect/>
            </a:stretch>
          </p:blipFill>
          <p:spPr>
            <a:xfrm>
              <a:off x="15189156" y="438095"/>
              <a:ext cx="582801" cy="386573"/>
            </a:xfrm>
            <a:prstGeom prst="rect">
              <a:avLst/>
            </a:prstGeom>
          </p:spPr>
        </p:pic>
      </p:grpSp>
      <p:grpSp>
        <p:nvGrpSpPr>
          <p:cNvPr id="1039" name="그룹 1039"/>
          <p:cNvGrpSpPr/>
          <p:nvPr/>
        </p:nvGrpSpPr>
        <p:grpSpPr>
          <a:xfrm>
            <a:off x="15941537" y="438095"/>
            <a:ext cx="582801" cy="386573"/>
            <a:chOff x="15941537" y="438095"/>
            <a:chExt cx="582801" cy="386573"/>
          </a:xfrm>
        </p:grpSpPr>
        <p:pic>
          <p:nvPicPr>
            <p:cNvPr id="114" name="Object 113"/>
            <p:cNvPicPr>
              <a:picLocks noChangeAspect="1"/>
            </p:cNvPicPr>
            <p:nvPr/>
          </p:nvPicPr>
          <p:blipFill>
            <a:blip r:embed="rId26" cstate="print"/>
            <a:stretch>
              <a:fillRect/>
            </a:stretch>
          </p:blipFill>
          <p:spPr>
            <a:xfrm>
              <a:off x="15941537" y="438095"/>
              <a:ext cx="582801" cy="386573"/>
            </a:xfrm>
            <a:prstGeom prst="rect">
              <a:avLst/>
            </a:prstGeom>
          </p:spPr>
        </p:pic>
      </p:grpSp>
      <p:grpSp>
        <p:nvGrpSpPr>
          <p:cNvPr id="1040" name="그룹 1040"/>
          <p:cNvGrpSpPr/>
          <p:nvPr/>
        </p:nvGrpSpPr>
        <p:grpSpPr>
          <a:xfrm>
            <a:off x="14981804" y="3026307"/>
            <a:ext cx="469374" cy="467497"/>
            <a:chOff x="14981804" y="3026307"/>
            <a:chExt cx="469374" cy="467497"/>
          </a:xfrm>
        </p:grpSpPr>
        <p:pic>
          <p:nvPicPr>
            <p:cNvPr id="117" name="Object 116"/>
            <p:cNvPicPr>
              <a:picLocks noChangeAspect="1"/>
            </p:cNvPicPr>
            <p:nvPr/>
          </p:nvPicPr>
          <p:blipFill>
            <a:blip r:embed="rId27" cstate="print"/>
            <a:stretch>
              <a:fillRect/>
            </a:stretch>
          </p:blipFill>
          <p:spPr>
            <a:xfrm rot="720000">
              <a:off x="14981804" y="3026307"/>
              <a:ext cx="469374" cy="467497"/>
            </a:xfrm>
            <a:prstGeom prst="rect">
              <a:avLst/>
            </a:prstGeom>
          </p:spPr>
        </p:pic>
      </p:grpSp>
      <p:grpSp>
        <p:nvGrpSpPr>
          <p:cNvPr id="1041" name="그룹 1041"/>
          <p:cNvGrpSpPr/>
          <p:nvPr/>
        </p:nvGrpSpPr>
        <p:grpSpPr>
          <a:xfrm>
            <a:off x="2761483" y="2319860"/>
            <a:ext cx="543115" cy="1323145"/>
            <a:chOff x="2761483" y="2319860"/>
            <a:chExt cx="543115" cy="1323145"/>
          </a:xfrm>
        </p:grpSpPr>
        <p:pic>
          <p:nvPicPr>
            <p:cNvPr id="120" name="Object 119"/>
            <p:cNvPicPr>
              <a:picLocks noChangeAspect="1"/>
            </p:cNvPicPr>
            <p:nvPr/>
          </p:nvPicPr>
          <p:blipFill>
            <a:blip r:embed="rId28" cstate="print"/>
            <a:stretch>
              <a:fillRect/>
            </a:stretch>
          </p:blipFill>
          <p:spPr>
            <a:xfrm rot="-420000">
              <a:off x="2761483" y="2319860"/>
              <a:ext cx="543115" cy="1323145"/>
            </a:xfrm>
            <a:prstGeom prst="rect">
              <a:avLst/>
            </a:prstGeom>
          </p:spPr>
        </p:pic>
      </p:grpSp>
      <p:grpSp>
        <p:nvGrpSpPr>
          <p:cNvPr id="1042" name="그룹 1042"/>
          <p:cNvGrpSpPr/>
          <p:nvPr/>
        </p:nvGrpSpPr>
        <p:grpSpPr>
          <a:xfrm>
            <a:off x="15199071" y="2342913"/>
            <a:ext cx="302801" cy="493780"/>
            <a:chOff x="15199071" y="2342913"/>
            <a:chExt cx="302801" cy="493780"/>
          </a:xfrm>
        </p:grpSpPr>
        <p:pic>
          <p:nvPicPr>
            <p:cNvPr id="123" name="Object 122"/>
            <p:cNvPicPr>
              <a:picLocks noChangeAspect="1"/>
            </p:cNvPicPr>
            <p:nvPr/>
          </p:nvPicPr>
          <p:blipFill>
            <a:blip r:embed="rId29" cstate="print"/>
            <a:stretch>
              <a:fillRect/>
            </a:stretch>
          </p:blipFill>
          <p:spPr>
            <a:xfrm rot="-2040000">
              <a:off x="15199071" y="2342913"/>
              <a:ext cx="302801" cy="493780"/>
            </a:xfrm>
            <a:prstGeom prst="rect">
              <a:avLst/>
            </a:prstGeom>
          </p:spPr>
        </p:pic>
      </p:grpSp>
      <p:pic>
        <p:nvPicPr>
          <p:cNvPr id="125" name="Object 124"/>
          <p:cNvPicPr>
            <a:picLocks noChangeAspect="1"/>
          </p:cNvPicPr>
          <p:nvPr/>
        </p:nvPicPr>
        <p:blipFill>
          <a:blip r:embed="rId30" cstate="print"/>
          <a:stretch>
            <a:fillRect/>
          </a:stretch>
        </p:blipFill>
        <p:spPr>
          <a:xfrm>
            <a:off x="6092705" y="241619"/>
            <a:ext cx="5177840" cy="2018999"/>
          </a:xfrm>
          <a:prstGeom prst="rect">
            <a:avLst/>
          </a:prstGeom>
        </p:spPr>
      </p:pic>
      <p:pic>
        <p:nvPicPr>
          <p:cNvPr id="126" name="Object 125"/>
          <p:cNvPicPr>
            <a:picLocks noChangeAspect="1"/>
          </p:cNvPicPr>
          <p:nvPr/>
        </p:nvPicPr>
        <p:blipFill>
          <a:blip r:embed="rId31" cstate="print"/>
          <a:stretch>
            <a:fillRect/>
          </a:stretch>
        </p:blipFill>
        <p:spPr>
          <a:xfrm>
            <a:off x="7595790" y="6452157"/>
            <a:ext cx="3159051" cy="1249874"/>
          </a:xfrm>
          <a:prstGeom prst="rect">
            <a:avLst/>
          </a:prstGeom>
        </p:spPr>
      </p:pic>
      <p:pic>
        <p:nvPicPr>
          <p:cNvPr id="127" name="Object 126"/>
          <p:cNvPicPr>
            <a:picLocks noChangeAspect="1"/>
          </p:cNvPicPr>
          <p:nvPr/>
        </p:nvPicPr>
        <p:blipFill>
          <a:blip r:embed="rId32" cstate="print"/>
          <a:stretch>
            <a:fillRect/>
          </a:stretch>
        </p:blipFill>
        <p:spPr>
          <a:xfrm>
            <a:off x="12673277" y="6631391"/>
            <a:ext cx="2774266" cy="91426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bg>
      <p:bgPr>
        <a:solidFill>
          <a:srgbClr val="E0D9C3"/>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3" cstate="print"/>
            <a:stretch>
              <a:fillRect/>
            </a:stretch>
          </p:blipFill>
          <p:spPr>
            <a:xfrm>
              <a:off x="0" y="0"/>
              <a:ext cx="18285714" cy="10285714"/>
            </a:xfrm>
            <a:prstGeom prst="rect">
              <a:avLst/>
            </a:prstGeom>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pic>
        <p:nvPicPr>
          <p:cNvPr id="4" name="그림 3">
            <a:extLst>
              <a:ext uri="{FF2B5EF4-FFF2-40B4-BE49-F238E27FC236}">
                <a16:creationId xmlns:a16="http://schemas.microsoft.com/office/drawing/2014/main" id="{0BFBF56A-42BE-4082-98BA-140452B9A702}"/>
              </a:ext>
            </a:extLst>
          </p:cNvPr>
          <p:cNvPicPr>
            <a:picLocks noChangeAspect="1"/>
          </p:cNvPicPr>
          <p:nvPr/>
        </p:nvPicPr>
        <p:blipFill>
          <a:blip r:embed="rId14"/>
          <a:stretch>
            <a:fillRect/>
          </a:stretch>
        </p:blipFill>
        <p:spPr>
          <a:xfrm>
            <a:off x="3803791" y="2664240"/>
            <a:ext cx="10051120" cy="5825248"/>
          </a:xfrm>
          <a:prstGeom prst="rect">
            <a:avLst/>
          </a:prstGeom>
        </p:spPr>
      </p:pic>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5"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6"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7" cstate="print"/>
            <a:stretch>
              <a:fillRect/>
            </a:stretch>
          </p:blipFill>
          <p:spPr>
            <a:xfrm>
              <a:off x="12017204" y="8814615"/>
              <a:ext cx="5144234" cy="5529682"/>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0D9C3"/>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3" cstate="print"/>
            <a:stretch>
              <a:fillRect/>
            </a:stretch>
          </p:blipFill>
          <p:spPr>
            <a:xfrm>
              <a:off x="0" y="0"/>
              <a:ext cx="18285714" cy="10285714"/>
            </a:xfrm>
            <a:prstGeom prst="rect">
              <a:avLst/>
            </a:prstGeom>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63040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240000" y="5480382"/>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1026" name="Picture 2">
            <a:extLst>
              <a:ext uri="{FF2B5EF4-FFF2-40B4-BE49-F238E27FC236}">
                <a16:creationId xmlns:a16="http://schemas.microsoft.com/office/drawing/2014/main" id="{C8BA01E7-16F1-4027-A77B-E68D7FF012C3}"/>
              </a:ext>
            </a:extLst>
          </p:cNvPr>
          <p:cNvPicPr>
            <a:picLocks noChangeAspect="1" noChangeArrowheads="1" noCrop="1"/>
          </p:cNvPicPr>
          <p:nvPr/>
        </p:nvPicPr>
        <p:blipFill>
          <a:blip r:embed="rId17">
            <a:extLst>
              <a:ext uri="{28A0092B-C50C-407E-A947-70E740481C1C}">
                <a14:useLocalDpi xmlns:a14="http://schemas.microsoft.com/office/drawing/2010/main" val="0"/>
              </a:ext>
            </a:extLst>
          </a:blip>
          <a:srcRect/>
          <a:stretch>
            <a:fillRect/>
          </a:stretch>
        </p:blipFill>
        <p:spPr bwMode="auto">
          <a:xfrm>
            <a:off x="5810495" y="2546283"/>
            <a:ext cx="6917787" cy="5838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039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475880" y="6286500"/>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122288" y="5591657"/>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grpSp>
        <p:nvGrpSpPr>
          <p:cNvPr id="1022" name="그룹 1022"/>
          <p:cNvGrpSpPr/>
          <p:nvPr/>
        </p:nvGrpSpPr>
        <p:grpSpPr>
          <a:xfrm>
            <a:off x="12366947" y="5774788"/>
            <a:ext cx="5144234" cy="4510926"/>
            <a:chOff x="12017204" y="8814615"/>
            <a:chExt cx="5144234" cy="5529682"/>
          </a:xfrm>
        </p:grpSpPr>
        <p:pic>
          <p:nvPicPr>
            <p:cNvPr id="59" name="Object 58"/>
            <p:cNvPicPr>
              <a:picLocks noChangeAspect="1"/>
            </p:cNvPicPr>
            <p:nvPr/>
          </p:nvPicPr>
          <p:blipFill>
            <a:blip r:embed="rId16" cstate="print"/>
            <a:stretch>
              <a:fillRect/>
            </a:stretch>
          </p:blipFill>
          <p:spPr>
            <a:xfrm>
              <a:off x="12017204" y="8814615"/>
              <a:ext cx="5144234" cy="5529682"/>
            </a:xfrm>
            <a:prstGeom prst="rect">
              <a:avLst/>
            </a:prstGeom>
          </p:spPr>
        </p:pic>
      </p:grpSp>
      <p:pic>
        <p:nvPicPr>
          <p:cNvPr id="5" name="그림 4">
            <a:extLst>
              <a:ext uri="{FF2B5EF4-FFF2-40B4-BE49-F238E27FC236}">
                <a16:creationId xmlns:a16="http://schemas.microsoft.com/office/drawing/2014/main" id="{E77A76C8-E27F-481E-AC18-E09C450955C7}"/>
              </a:ext>
            </a:extLst>
          </p:cNvPr>
          <p:cNvPicPr>
            <a:picLocks noChangeAspect="1"/>
          </p:cNvPicPr>
          <p:nvPr/>
        </p:nvPicPr>
        <p:blipFill>
          <a:blip r:embed="rId17"/>
          <a:stretch>
            <a:fillRect/>
          </a:stretch>
        </p:blipFill>
        <p:spPr>
          <a:xfrm>
            <a:off x="6152998" y="2670676"/>
            <a:ext cx="5982003" cy="4945647"/>
          </a:xfrm>
          <a:prstGeom prst="rect">
            <a:avLst/>
          </a:prstGeom>
        </p:spPr>
      </p:pic>
    </p:spTree>
    <p:extLst>
      <p:ext uri="{BB962C8B-B14F-4D97-AF65-F5344CB8AC3E}">
        <p14:creationId xmlns:p14="http://schemas.microsoft.com/office/powerpoint/2010/main" val="33770903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0D9C3"/>
        </a:solidFill>
        <a:effectLst/>
      </p:bgPr>
    </p:bg>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p:grpSpPr>
        <p:pic>
          <p:nvPicPr>
            <p:cNvPr id="3" name="Object 2"/>
            <p:cNvPicPr>
              <a:picLocks noChangeAspect="1"/>
            </p:cNvPicPr>
            <p:nvPr/>
          </p:nvPicPr>
          <p:blipFill>
            <a:blip r:embed="rId3" cstate="print"/>
            <a:stretch>
              <a:fillRect/>
            </a:stretch>
          </p:blipFill>
          <p:spPr>
            <a:xfrm>
              <a:off x="0" y="0"/>
              <a:ext cx="18285714" cy="10285714"/>
            </a:xfrm>
            <a:prstGeom prst="rect">
              <a:avLst/>
            </a:prstGeom>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3923957" y="6230168"/>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3563591" y="57897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7" name="그림 6">
            <a:extLst>
              <a:ext uri="{FF2B5EF4-FFF2-40B4-BE49-F238E27FC236}">
                <a16:creationId xmlns:a16="http://schemas.microsoft.com/office/drawing/2014/main" id="{BD72743D-A140-47B5-8DC7-C94420FCEC75}"/>
              </a:ext>
            </a:extLst>
          </p:cNvPr>
          <p:cNvPicPr>
            <a:picLocks noChangeAspect="1"/>
          </p:cNvPicPr>
          <p:nvPr/>
        </p:nvPicPr>
        <p:blipFill>
          <a:blip r:embed="rId17"/>
          <a:stretch>
            <a:fillRect/>
          </a:stretch>
        </p:blipFill>
        <p:spPr>
          <a:xfrm>
            <a:off x="5889698" y="1779191"/>
            <a:ext cx="5877745" cy="7401958"/>
          </a:xfrm>
          <a:prstGeom prst="rect">
            <a:avLst/>
          </a:prstGeom>
        </p:spPr>
      </p:pic>
    </p:spTree>
    <p:extLst>
      <p:ext uri="{BB962C8B-B14F-4D97-AF65-F5344CB8AC3E}">
        <p14:creationId xmlns:p14="http://schemas.microsoft.com/office/powerpoint/2010/main" val="3970021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4782800" y="6403036"/>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392400" y="5480382"/>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2050" name="Picture 2">
            <a:extLst>
              <a:ext uri="{FF2B5EF4-FFF2-40B4-BE49-F238E27FC236}">
                <a16:creationId xmlns:a16="http://schemas.microsoft.com/office/drawing/2014/main" id="{4D35A6E5-54E6-4B57-8F46-39AE3F99603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94519" y="2317523"/>
            <a:ext cx="4027081" cy="57721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ttachment/레베카(뮤...">
            <a:extLst>
              <a:ext uri="{FF2B5EF4-FFF2-40B4-BE49-F238E27FC236}">
                <a16:creationId xmlns:a16="http://schemas.microsoft.com/office/drawing/2014/main" id="{B06381CD-6FD9-4331-B2ED-EDA4A9FBD826}"/>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06976" y="2317523"/>
            <a:ext cx="4490781" cy="5772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116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1" name="그룹 1001"/>
          <p:cNvGrpSpPr/>
          <p:nvPr/>
        </p:nvGrpSpPr>
        <p:grpSpPr>
          <a:xfrm>
            <a:off x="0" y="0"/>
            <a:ext cx="18285714" cy="10285714"/>
            <a:chOff x="0" y="0"/>
            <a:chExt cx="18285714" cy="10285714"/>
          </a:xfrm>
          <a:solidFill>
            <a:srgbClr val="E0D9C3"/>
          </a:solidFill>
        </p:grpSpPr>
        <p:pic>
          <p:nvPicPr>
            <p:cNvPr id="3" name="Object 2"/>
            <p:cNvPicPr>
              <a:picLocks noChangeAspect="1"/>
            </p:cNvPicPr>
            <p:nvPr/>
          </p:nvPicPr>
          <p:blipFill>
            <a:blip r:embed="rId3" cstate="print"/>
            <a:stretch>
              <a:fillRect/>
            </a:stretch>
          </p:blipFill>
          <p:spPr>
            <a:xfrm>
              <a:off x="0" y="0"/>
              <a:ext cx="18285714" cy="10285714"/>
            </a:xfrm>
            <a:prstGeom prst="rect">
              <a:avLst/>
            </a:prstGeom>
            <a:grpFill/>
          </p:spPr>
        </p:pic>
      </p:grpSp>
      <p:grpSp>
        <p:nvGrpSpPr>
          <p:cNvPr id="1002" name="그룹 1002"/>
          <p:cNvGrpSpPr/>
          <p:nvPr/>
        </p:nvGrpSpPr>
        <p:grpSpPr>
          <a:xfrm>
            <a:off x="692943" y="739836"/>
            <a:ext cx="16899829" cy="8806043"/>
            <a:chOff x="692943" y="739836"/>
            <a:chExt cx="16899829" cy="8806043"/>
          </a:xfrm>
        </p:grpSpPr>
        <p:pic>
          <p:nvPicPr>
            <p:cNvPr id="6" name="Object 5"/>
            <p:cNvPicPr>
              <a:picLocks noChangeAspect="1"/>
            </p:cNvPicPr>
            <p:nvPr/>
          </p:nvPicPr>
          <p:blipFill>
            <a:blip r:embed="rId4" cstate="print"/>
            <a:stretch>
              <a:fillRect/>
            </a:stretch>
          </p:blipFill>
          <p:spPr>
            <a:xfrm rot="10800000">
              <a:off x="692943" y="739836"/>
              <a:ext cx="16899829" cy="8806043"/>
            </a:xfrm>
            <a:prstGeom prst="rect">
              <a:avLst/>
            </a:prstGeom>
          </p:spPr>
        </p:pic>
      </p:grpSp>
      <p:grpSp>
        <p:nvGrpSpPr>
          <p:cNvPr id="1003" name="그룹 1003"/>
          <p:cNvGrpSpPr/>
          <p:nvPr/>
        </p:nvGrpSpPr>
        <p:grpSpPr>
          <a:xfrm>
            <a:off x="6057143" y="481802"/>
            <a:ext cx="5542857" cy="1061708"/>
            <a:chOff x="6057143" y="481802"/>
            <a:chExt cx="5542857" cy="1061708"/>
          </a:xfrm>
        </p:grpSpPr>
        <p:pic>
          <p:nvPicPr>
            <p:cNvPr id="9" name="Object 8"/>
            <p:cNvPicPr>
              <a:picLocks noChangeAspect="1"/>
            </p:cNvPicPr>
            <p:nvPr/>
          </p:nvPicPr>
          <p:blipFill>
            <a:blip r:embed="rId5" cstate="print"/>
            <a:stretch>
              <a:fillRect/>
            </a:stretch>
          </p:blipFill>
          <p:spPr>
            <a:xfrm>
              <a:off x="6057143" y="481802"/>
              <a:ext cx="5542857" cy="1061708"/>
            </a:xfrm>
            <a:prstGeom prst="rect">
              <a:avLst/>
            </a:prstGeom>
          </p:spPr>
        </p:pic>
      </p:grpSp>
      <p:grpSp>
        <p:nvGrpSpPr>
          <p:cNvPr id="1004" name="그룹 1004"/>
          <p:cNvGrpSpPr/>
          <p:nvPr/>
        </p:nvGrpSpPr>
        <p:grpSpPr>
          <a:xfrm>
            <a:off x="1151852" y="1125636"/>
            <a:ext cx="15982011" cy="379778"/>
            <a:chOff x="1151852" y="1125636"/>
            <a:chExt cx="15982011" cy="379778"/>
          </a:xfrm>
        </p:grpSpPr>
        <p:grpSp>
          <p:nvGrpSpPr>
            <p:cNvPr id="1005" name="그룹 1005"/>
            <p:cNvGrpSpPr/>
            <p:nvPr/>
          </p:nvGrpSpPr>
          <p:grpSpPr>
            <a:xfrm>
              <a:off x="1151852" y="1125636"/>
              <a:ext cx="379778" cy="379778"/>
              <a:chOff x="1151852" y="1125636"/>
              <a:chExt cx="379778" cy="379778"/>
            </a:xfrm>
          </p:grpSpPr>
          <p:grpSp>
            <p:nvGrpSpPr>
              <p:cNvPr id="1006" name="그룹 1006"/>
              <p:cNvGrpSpPr/>
              <p:nvPr/>
            </p:nvGrpSpPr>
            <p:grpSpPr>
              <a:xfrm>
                <a:off x="1151852" y="1125636"/>
                <a:ext cx="379778" cy="379778"/>
                <a:chOff x="1151852" y="1125636"/>
                <a:chExt cx="379778" cy="379778"/>
              </a:xfrm>
            </p:grpSpPr>
            <p:grpSp>
              <p:nvGrpSpPr>
                <p:cNvPr id="1007" name="그룹 1007"/>
                <p:cNvGrpSpPr/>
                <p:nvPr/>
              </p:nvGrpSpPr>
              <p:grpSpPr>
                <a:xfrm>
                  <a:off x="1151852" y="1125636"/>
                  <a:ext cx="379778" cy="379778"/>
                  <a:chOff x="1151852" y="1125636"/>
                  <a:chExt cx="379778" cy="379778"/>
                </a:xfrm>
              </p:grpSpPr>
              <p:pic>
                <p:nvPicPr>
                  <p:cNvPr id="15" name="Object 14"/>
                  <p:cNvPicPr>
                    <a:picLocks noChangeAspect="1"/>
                  </p:cNvPicPr>
                  <p:nvPr/>
                </p:nvPicPr>
                <p:blipFill>
                  <a:blip r:embed="rId6" cstate="print"/>
                  <a:stretch>
                    <a:fillRect/>
                  </a:stretch>
                </p:blipFill>
                <p:spPr>
                  <a:xfrm>
                    <a:off x="1151852" y="1125636"/>
                    <a:ext cx="379778" cy="379778"/>
                  </a:xfrm>
                  <a:prstGeom prst="rect">
                    <a:avLst/>
                  </a:prstGeom>
                </p:spPr>
              </p:pic>
            </p:grpSp>
            <p:grpSp>
              <p:nvGrpSpPr>
                <p:cNvPr id="1008" name="그룹 1008"/>
                <p:cNvGrpSpPr/>
                <p:nvPr/>
              </p:nvGrpSpPr>
              <p:grpSpPr>
                <a:xfrm>
                  <a:off x="1217866" y="1191651"/>
                  <a:ext cx="247749" cy="247749"/>
                  <a:chOff x="1217866" y="1191651"/>
                  <a:chExt cx="247749" cy="247749"/>
                </a:xfrm>
              </p:grpSpPr>
              <p:pic>
                <p:nvPicPr>
                  <p:cNvPr id="18" name="Object 17"/>
                  <p:cNvPicPr>
                    <a:picLocks noChangeAspect="1"/>
                  </p:cNvPicPr>
                  <p:nvPr/>
                </p:nvPicPr>
                <p:blipFill>
                  <a:blip r:embed="rId7" cstate="print"/>
                  <a:stretch>
                    <a:fillRect/>
                  </a:stretch>
                </p:blipFill>
                <p:spPr>
                  <a:xfrm>
                    <a:off x="1217866" y="1191651"/>
                    <a:ext cx="247749" cy="247749"/>
                  </a:xfrm>
                  <a:prstGeom prst="rect">
                    <a:avLst/>
                  </a:prstGeom>
                </p:spPr>
              </p:pic>
            </p:grpSp>
          </p:grpSp>
          <p:grpSp>
            <p:nvGrpSpPr>
              <p:cNvPr id="1009" name="그룹 1009"/>
              <p:cNvGrpSpPr/>
              <p:nvPr/>
            </p:nvGrpSpPr>
            <p:grpSpPr>
              <a:xfrm>
                <a:off x="1266609" y="1275551"/>
                <a:ext cx="154896" cy="86924"/>
                <a:chOff x="1266609" y="1275551"/>
                <a:chExt cx="154896" cy="86924"/>
              </a:xfrm>
            </p:grpSpPr>
            <p:pic>
              <p:nvPicPr>
                <p:cNvPr id="22" name="Object 21"/>
                <p:cNvPicPr>
                  <a:picLocks noChangeAspect="1"/>
                </p:cNvPicPr>
                <p:nvPr/>
              </p:nvPicPr>
              <p:blipFill>
                <a:blip r:embed="rId8" cstate="print"/>
                <a:stretch>
                  <a:fillRect/>
                </a:stretch>
              </p:blipFill>
              <p:spPr>
                <a:xfrm>
                  <a:off x="1266609" y="1275551"/>
                  <a:ext cx="154896" cy="86924"/>
                </a:xfrm>
                <a:prstGeom prst="rect">
                  <a:avLst/>
                </a:prstGeom>
              </p:spPr>
            </p:pic>
          </p:grpSp>
        </p:grpSp>
        <p:grpSp>
          <p:nvGrpSpPr>
            <p:cNvPr id="1010" name="그룹 1010"/>
            <p:cNvGrpSpPr/>
            <p:nvPr/>
          </p:nvGrpSpPr>
          <p:grpSpPr>
            <a:xfrm>
              <a:off x="16754084" y="1125636"/>
              <a:ext cx="379778" cy="379778"/>
              <a:chOff x="16754084" y="1125636"/>
              <a:chExt cx="379778" cy="379778"/>
            </a:xfrm>
          </p:grpSpPr>
          <p:grpSp>
            <p:nvGrpSpPr>
              <p:cNvPr id="1011" name="그룹 1011"/>
              <p:cNvGrpSpPr/>
              <p:nvPr/>
            </p:nvGrpSpPr>
            <p:grpSpPr>
              <a:xfrm>
                <a:off x="16754084" y="1125636"/>
                <a:ext cx="379778" cy="379778"/>
                <a:chOff x="16754084" y="1125636"/>
                <a:chExt cx="379778" cy="379778"/>
              </a:xfrm>
            </p:grpSpPr>
            <p:grpSp>
              <p:nvGrpSpPr>
                <p:cNvPr id="1012" name="그룹 1012"/>
                <p:cNvGrpSpPr/>
                <p:nvPr/>
              </p:nvGrpSpPr>
              <p:grpSpPr>
                <a:xfrm>
                  <a:off x="16754084" y="1125636"/>
                  <a:ext cx="379778" cy="379778"/>
                  <a:chOff x="16754084" y="1125636"/>
                  <a:chExt cx="379778" cy="379778"/>
                </a:xfrm>
              </p:grpSpPr>
              <p:pic>
                <p:nvPicPr>
                  <p:cNvPr id="28" name="Object 27"/>
                  <p:cNvPicPr>
                    <a:picLocks noChangeAspect="1"/>
                  </p:cNvPicPr>
                  <p:nvPr/>
                </p:nvPicPr>
                <p:blipFill>
                  <a:blip r:embed="rId6" cstate="print"/>
                  <a:stretch>
                    <a:fillRect/>
                  </a:stretch>
                </p:blipFill>
                <p:spPr>
                  <a:xfrm>
                    <a:off x="16754084" y="1125636"/>
                    <a:ext cx="379778" cy="379778"/>
                  </a:xfrm>
                  <a:prstGeom prst="rect">
                    <a:avLst/>
                  </a:prstGeom>
                </p:spPr>
              </p:pic>
            </p:grpSp>
            <p:grpSp>
              <p:nvGrpSpPr>
                <p:cNvPr id="1013" name="그룹 1013"/>
                <p:cNvGrpSpPr/>
                <p:nvPr/>
              </p:nvGrpSpPr>
              <p:grpSpPr>
                <a:xfrm>
                  <a:off x="16820099" y="1191651"/>
                  <a:ext cx="247749" cy="247749"/>
                  <a:chOff x="16820099" y="1191651"/>
                  <a:chExt cx="247749" cy="247749"/>
                </a:xfrm>
              </p:grpSpPr>
              <p:pic>
                <p:nvPicPr>
                  <p:cNvPr id="31" name="Object 30"/>
                  <p:cNvPicPr>
                    <a:picLocks noChangeAspect="1"/>
                  </p:cNvPicPr>
                  <p:nvPr/>
                </p:nvPicPr>
                <p:blipFill>
                  <a:blip r:embed="rId7" cstate="print"/>
                  <a:stretch>
                    <a:fillRect/>
                  </a:stretch>
                </p:blipFill>
                <p:spPr>
                  <a:xfrm>
                    <a:off x="16820099" y="1191651"/>
                    <a:ext cx="247749" cy="247749"/>
                  </a:xfrm>
                  <a:prstGeom prst="rect">
                    <a:avLst/>
                  </a:prstGeom>
                </p:spPr>
              </p:pic>
            </p:grpSp>
          </p:grpSp>
          <p:grpSp>
            <p:nvGrpSpPr>
              <p:cNvPr id="1014" name="그룹 1014"/>
              <p:cNvGrpSpPr/>
              <p:nvPr/>
            </p:nvGrpSpPr>
            <p:grpSpPr>
              <a:xfrm>
                <a:off x="16868841" y="1275551"/>
                <a:ext cx="154896" cy="86924"/>
                <a:chOff x="16868841" y="1275551"/>
                <a:chExt cx="154896" cy="86924"/>
              </a:xfrm>
            </p:grpSpPr>
            <p:pic>
              <p:nvPicPr>
                <p:cNvPr id="35" name="Object 34"/>
                <p:cNvPicPr>
                  <a:picLocks noChangeAspect="1"/>
                </p:cNvPicPr>
                <p:nvPr/>
              </p:nvPicPr>
              <p:blipFill>
                <a:blip r:embed="rId8" cstate="print"/>
                <a:stretch>
                  <a:fillRect/>
                </a:stretch>
              </p:blipFill>
              <p:spPr>
                <a:xfrm>
                  <a:off x="16868841" y="1275551"/>
                  <a:ext cx="154896" cy="86924"/>
                </a:xfrm>
                <a:prstGeom prst="rect">
                  <a:avLst/>
                </a:prstGeom>
              </p:spPr>
            </p:pic>
          </p:grpSp>
        </p:grpSp>
      </p:grpSp>
      <p:grpSp>
        <p:nvGrpSpPr>
          <p:cNvPr id="1015" name="그룹 1015"/>
          <p:cNvGrpSpPr/>
          <p:nvPr/>
        </p:nvGrpSpPr>
        <p:grpSpPr>
          <a:xfrm>
            <a:off x="702467" y="5598994"/>
            <a:ext cx="488009" cy="313773"/>
            <a:chOff x="702467" y="5598994"/>
            <a:chExt cx="488009" cy="313773"/>
          </a:xfrm>
        </p:grpSpPr>
        <p:grpSp>
          <p:nvGrpSpPr>
            <p:cNvPr id="1016" name="그룹 1016"/>
            <p:cNvGrpSpPr/>
            <p:nvPr/>
          </p:nvGrpSpPr>
          <p:grpSpPr>
            <a:xfrm>
              <a:off x="902812" y="5598994"/>
              <a:ext cx="287665" cy="101249"/>
              <a:chOff x="902812" y="5598994"/>
              <a:chExt cx="287665" cy="101249"/>
            </a:xfrm>
          </p:grpSpPr>
          <p:pic>
            <p:nvPicPr>
              <p:cNvPr id="41" name="Object 40"/>
              <p:cNvPicPr>
                <a:picLocks noChangeAspect="1"/>
              </p:cNvPicPr>
              <p:nvPr/>
            </p:nvPicPr>
            <p:blipFill>
              <a:blip r:embed="rId9" cstate="print"/>
              <a:stretch>
                <a:fillRect/>
              </a:stretch>
            </p:blipFill>
            <p:spPr>
              <a:xfrm rot="-10800000">
                <a:off x="902812" y="5598994"/>
                <a:ext cx="287665" cy="101249"/>
              </a:xfrm>
              <a:prstGeom prst="rect">
                <a:avLst/>
              </a:prstGeom>
            </p:spPr>
          </p:pic>
        </p:grpSp>
        <p:grpSp>
          <p:nvGrpSpPr>
            <p:cNvPr id="1017" name="그룹 1017"/>
            <p:cNvGrpSpPr/>
            <p:nvPr/>
          </p:nvGrpSpPr>
          <p:grpSpPr>
            <a:xfrm>
              <a:off x="702467" y="5811518"/>
              <a:ext cx="371773" cy="101249"/>
              <a:chOff x="702467" y="5811518"/>
              <a:chExt cx="371773" cy="101249"/>
            </a:xfrm>
          </p:grpSpPr>
          <p:pic>
            <p:nvPicPr>
              <p:cNvPr id="44" name="Object 43"/>
              <p:cNvPicPr>
                <a:picLocks noChangeAspect="1"/>
              </p:cNvPicPr>
              <p:nvPr/>
            </p:nvPicPr>
            <p:blipFill>
              <a:blip r:embed="rId10" cstate="print"/>
              <a:stretch>
                <a:fillRect/>
              </a:stretch>
            </p:blipFill>
            <p:spPr>
              <a:xfrm rot="-10800000">
                <a:off x="702467" y="5811518"/>
                <a:ext cx="371773" cy="101249"/>
              </a:xfrm>
              <a:prstGeom prst="rect">
                <a:avLst/>
              </a:prstGeom>
            </p:spPr>
          </p:pic>
        </p:grpSp>
      </p:grpSp>
      <p:grpSp>
        <p:nvGrpSpPr>
          <p:cNvPr id="1018" name="그룹 1018"/>
          <p:cNvGrpSpPr/>
          <p:nvPr/>
        </p:nvGrpSpPr>
        <p:grpSpPr>
          <a:xfrm>
            <a:off x="17055381" y="2070117"/>
            <a:ext cx="470724" cy="310266"/>
            <a:chOff x="17055381" y="2070117"/>
            <a:chExt cx="470724" cy="310266"/>
          </a:xfrm>
        </p:grpSpPr>
        <p:grpSp>
          <p:nvGrpSpPr>
            <p:cNvPr id="1019" name="그룹 1019"/>
            <p:cNvGrpSpPr/>
            <p:nvPr/>
          </p:nvGrpSpPr>
          <p:grpSpPr>
            <a:xfrm>
              <a:off x="17202000" y="2070117"/>
              <a:ext cx="324105" cy="101249"/>
              <a:chOff x="17202000" y="2070117"/>
              <a:chExt cx="324105" cy="101249"/>
            </a:xfrm>
          </p:grpSpPr>
          <p:pic>
            <p:nvPicPr>
              <p:cNvPr id="49" name="Object 48"/>
              <p:cNvPicPr>
                <a:picLocks noChangeAspect="1"/>
              </p:cNvPicPr>
              <p:nvPr/>
            </p:nvPicPr>
            <p:blipFill>
              <a:blip r:embed="rId11" cstate="print"/>
              <a:stretch>
                <a:fillRect/>
              </a:stretch>
            </p:blipFill>
            <p:spPr>
              <a:xfrm>
                <a:off x="17202000" y="2070117"/>
                <a:ext cx="324105" cy="101249"/>
              </a:xfrm>
              <a:prstGeom prst="rect">
                <a:avLst/>
              </a:prstGeom>
            </p:spPr>
          </p:pic>
        </p:grpSp>
        <p:grpSp>
          <p:nvGrpSpPr>
            <p:cNvPr id="1020" name="그룹 1020"/>
            <p:cNvGrpSpPr/>
            <p:nvPr/>
          </p:nvGrpSpPr>
          <p:grpSpPr>
            <a:xfrm>
              <a:off x="17055381" y="2279134"/>
              <a:ext cx="346619" cy="101249"/>
              <a:chOff x="17055381" y="2279134"/>
              <a:chExt cx="346619" cy="101249"/>
            </a:xfrm>
          </p:grpSpPr>
          <p:pic>
            <p:nvPicPr>
              <p:cNvPr id="52" name="Object 51"/>
              <p:cNvPicPr>
                <a:picLocks noChangeAspect="1"/>
              </p:cNvPicPr>
              <p:nvPr/>
            </p:nvPicPr>
            <p:blipFill>
              <a:blip r:embed="rId12" cstate="print"/>
              <a:stretch>
                <a:fillRect/>
              </a:stretch>
            </p:blipFill>
            <p:spPr>
              <a:xfrm>
                <a:off x="17055381" y="2279134"/>
                <a:ext cx="346619" cy="101249"/>
              </a:xfrm>
              <a:prstGeom prst="rect">
                <a:avLst/>
              </a:prstGeom>
            </p:spPr>
          </p:pic>
        </p:grpSp>
      </p:grpSp>
      <p:grpSp>
        <p:nvGrpSpPr>
          <p:cNvPr id="1021" name="그룹 1021"/>
          <p:cNvGrpSpPr/>
          <p:nvPr/>
        </p:nvGrpSpPr>
        <p:grpSpPr>
          <a:xfrm>
            <a:off x="2883933" y="1548525"/>
            <a:ext cx="463184" cy="461332"/>
            <a:chOff x="2883933" y="1548525"/>
            <a:chExt cx="463184" cy="461332"/>
          </a:xfrm>
        </p:grpSpPr>
        <p:pic>
          <p:nvPicPr>
            <p:cNvPr id="56" name="Object 55"/>
            <p:cNvPicPr>
              <a:picLocks noChangeAspect="1"/>
            </p:cNvPicPr>
            <p:nvPr/>
          </p:nvPicPr>
          <p:blipFill>
            <a:blip r:embed="rId13" cstate="print"/>
            <a:stretch>
              <a:fillRect/>
            </a:stretch>
          </p:blipFill>
          <p:spPr>
            <a:xfrm rot="720000">
              <a:off x="2883933" y="1548525"/>
              <a:ext cx="463184" cy="461332"/>
            </a:xfrm>
            <a:prstGeom prst="rect">
              <a:avLst/>
            </a:prstGeom>
          </p:spPr>
        </p:pic>
      </p:grpSp>
      <p:grpSp>
        <p:nvGrpSpPr>
          <p:cNvPr id="1023" name="그룹 1023"/>
          <p:cNvGrpSpPr/>
          <p:nvPr/>
        </p:nvGrpSpPr>
        <p:grpSpPr>
          <a:xfrm>
            <a:off x="15118231" y="6602236"/>
            <a:ext cx="463184" cy="461332"/>
            <a:chOff x="13923957" y="6230168"/>
            <a:chExt cx="463184" cy="461332"/>
          </a:xfrm>
        </p:grpSpPr>
        <p:pic>
          <p:nvPicPr>
            <p:cNvPr id="62" name="Object 61"/>
            <p:cNvPicPr>
              <a:picLocks noChangeAspect="1"/>
            </p:cNvPicPr>
            <p:nvPr/>
          </p:nvPicPr>
          <p:blipFill>
            <a:blip r:embed="rId13" cstate="print"/>
            <a:stretch>
              <a:fillRect/>
            </a:stretch>
          </p:blipFill>
          <p:spPr>
            <a:xfrm rot="-1200000">
              <a:off x="13923957" y="6230168"/>
              <a:ext cx="463184" cy="461332"/>
            </a:xfrm>
            <a:prstGeom prst="rect">
              <a:avLst/>
            </a:prstGeom>
          </p:spPr>
        </p:pic>
      </p:grpSp>
      <p:grpSp>
        <p:nvGrpSpPr>
          <p:cNvPr id="1024" name="그룹 1024"/>
          <p:cNvGrpSpPr/>
          <p:nvPr/>
        </p:nvGrpSpPr>
        <p:grpSpPr>
          <a:xfrm>
            <a:off x="15621000" y="5422421"/>
            <a:ext cx="269651" cy="439721"/>
            <a:chOff x="13563591" y="5789721"/>
            <a:chExt cx="269651" cy="439721"/>
          </a:xfrm>
        </p:grpSpPr>
        <p:pic>
          <p:nvPicPr>
            <p:cNvPr id="65" name="Object 64"/>
            <p:cNvPicPr>
              <a:picLocks noChangeAspect="1"/>
            </p:cNvPicPr>
            <p:nvPr/>
          </p:nvPicPr>
          <p:blipFill>
            <a:blip r:embed="rId14" cstate="print"/>
            <a:stretch>
              <a:fillRect/>
            </a:stretch>
          </p:blipFill>
          <p:spPr>
            <a:xfrm rot="420000">
              <a:off x="13563591" y="5789721"/>
              <a:ext cx="269651" cy="439721"/>
            </a:xfrm>
            <a:prstGeom prst="rect">
              <a:avLst/>
            </a:prstGeom>
          </p:spPr>
        </p:pic>
      </p:grpSp>
      <p:pic>
        <p:nvPicPr>
          <p:cNvPr id="67" name="Object 66"/>
          <p:cNvPicPr>
            <a:picLocks noChangeAspect="1"/>
          </p:cNvPicPr>
          <p:nvPr/>
        </p:nvPicPr>
        <p:blipFill>
          <a:blip r:embed="rId15" cstate="print"/>
          <a:stretch>
            <a:fillRect/>
          </a:stretch>
        </p:blipFill>
        <p:spPr>
          <a:xfrm>
            <a:off x="6092705" y="241619"/>
            <a:ext cx="5177840" cy="2018999"/>
          </a:xfrm>
          <a:prstGeom prst="rect">
            <a:avLst/>
          </a:prstGeom>
        </p:spPr>
      </p:pic>
      <p:pic>
        <p:nvPicPr>
          <p:cNvPr id="4" name="그림 3">
            <a:extLst>
              <a:ext uri="{FF2B5EF4-FFF2-40B4-BE49-F238E27FC236}">
                <a16:creationId xmlns:a16="http://schemas.microsoft.com/office/drawing/2014/main" id="{12EB9790-601D-4974-BD81-38BCDD46CE18}"/>
              </a:ext>
            </a:extLst>
          </p:cNvPr>
          <p:cNvPicPr>
            <a:picLocks noChangeAspect="1"/>
          </p:cNvPicPr>
          <p:nvPr/>
        </p:nvPicPr>
        <p:blipFill>
          <a:blip r:embed="rId16"/>
          <a:stretch>
            <a:fillRect/>
          </a:stretch>
        </p:blipFill>
        <p:spPr>
          <a:xfrm>
            <a:off x="-15240" y="4914900"/>
            <a:ext cx="5120640" cy="5372100"/>
          </a:xfrm>
          <a:prstGeom prst="rect">
            <a:avLst/>
          </a:prstGeom>
        </p:spPr>
      </p:pic>
      <p:pic>
        <p:nvPicPr>
          <p:cNvPr id="3074" name="Picture 2" descr="뮤웃남">
            <a:extLst>
              <a:ext uri="{FF2B5EF4-FFF2-40B4-BE49-F238E27FC236}">
                <a16:creationId xmlns:a16="http://schemas.microsoft.com/office/drawing/2014/main" id="{2F364B3E-289A-40AC-B3A4-E17F97D841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286859" y="2241323"/>
            <a:ext cx="4095750" cy="58578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musicalwerther20...">
            <a:extLst>
              <a:ext uri="{FF2B5EF4-FFF2-40B4-BE49-F238E27FC236}">
                <a16:creationId xmlns:a16="http://schemas.microsoft.com/office/drawing/2014/main" id="{70DBEB06-0F5D-4537-B493-BECCE13888E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22677" y="2260617"/>
            <a:ext cx="4187465" cy="5857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3074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MS P????"/>
        <a:font script="Hang" typeface="?? ??"/>
        <a:font script="Hans" typeface="??"/>
        <a:font script="Hant" typeface="????"/>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MS P????"/>
        <a:font script="Hang" typeface="?? ??"/>
        <a:font script="Hans" typeface="??"/>
        <a:font script="Hant" typeface="????"/>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TotalTime>
  <Words>15</Words>
  <Application>Microsoft Office PowerPoint</Application>
  <PresentationFormat>사용자 지정</PresentationFormat>
  <Paragraphs>15</Paragraphs>
  <Slides>19</Slides>
  <Notes>15</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19</vt:i4>
      </vt:variant>
    </vt:vector>
  </HeadingPairs>
  <TitlesOfParts>
    <vt:vector size="23" baseType="lpstr">
      <vt:lpstr>맑은 고딕</vt:lpstr>
      <vt:lpstr>Arial</vt:lpstr>
      <vt:lpstr>Calibri</vt:lpstr>
      <vt:lpstr>Office Theme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officegen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officegen</dc:creator>
  <cp:lastModifiedBy>이성규</cp:lastModifiedBy>
  <cp:revision>12</cp:revision>
  <dcterms:created xsi:type="dcterms:W3CDTF">2021-11-16T15:54:01Z</dcterms:created>
  <dcterms:modified xsi:type="dcterms:W3CDTF">2021-11-16T14:16:14Z</dcterms:modified>
</cp:coreProperties>
</file>